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98AB-728F-4B2C-AFE3-66BBC16A14A2}" type="datetimeFigureOut">
              <a:rPr lang="tr-TR" smtClean="0"/>
              <a:pPr/>
              <a:t>02.03.2020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2EC-07FB-40BE-8EA3-3575740F05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98AB-728F-4B2C-AFE3-66BBC16A14A2}" type="datetimeFigureOut">
              <a:rPr lang="tr-TR" smtClean="0"/>
              <a:pPr/>
              <a:t>02.03.2020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2EC-07FB-40BE-8EA3-3575740F05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98AB-728F-4B2C-AFE3-66BBC16A14A2}" type="datetimeFigureOut">
              <a:rPr lang="tr-TR" smtClean="0"/>
              <a:pPr/>
              <a:t>02.03.2020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2EC-07FB-40BE-8EA3-3575740F05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98AB-728F-4B2C-AFE3-66BBC16A14A2}" type="datetimeFigureOut">
              <a:rPr lang="tr-TR" smtClean="0"/>
              <a:pPr/>
              <a:t>02.03.2020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2EC-07FB-40BE-8EA3-3575740F05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98AB-728F-4B2C-AFE3-66BBC16A14A2}" type="datetimeFigureOut">
              <a:rPr lang="tr-TR" smtClean="0"/>
              <a:pPr/>
              <a:t>02.03.2020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2EC-07FB-40BE-8EA3-3575740F05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98AB-728F-4B2C-AFE3-66BBC16A14A2}" type="datetimeFigureOut">
              <a:rPr lang="tr-TR" smtClean="0"/>
              <a:pPr/>
              <a:t>02.03.2020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2EC-07FB-40BE-8EA3-3575740F05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98AB-728F-4B2C-AFE3-66BBC16A14A2}" type="datetimeFigureOut">
              <a:rPr lang="tr-TR" smtClean="0"/>
              <a:pPr/>
              <a:t>02.03.2020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2EC-07FB-40BE-8EA3-3575740F05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98AB-728F-4B2C-AFE3-66BBC16A14A2}" type="datetimeFigureOut">
              <a:rPr lang="tr-TR" smtClean="0"/>
              <a:pPr/>
              <a:t>02.03.2020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2EC-07FB-40BE-8EA3-3575740F05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98AB-728F-4B2C-AFE3-66BBC16A14A2}" type="datetimeFigureOut">
              <a:rPr lang="tr-TR" smtClean="0"/>
              <a:pPr/>
              <a:t>02.03.2020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2EC-07FB-40BE-8EA3-3575740F05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98AB-728F-4B2C-AFE3-66BBC16A14A2}" type="datetimeFigureOut">
              <a:rPr lang="tr-TR" smtClean="0"/>
              <a:pPr/>
              <a:t>02.03.2020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2EC-07FB-40BE-8EA3-3575740F05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98AB-728F-4B2C-AFE3-66BBC16A14A2}" type="datetimeFigureOut">
              <a:rPr lang="tr-TR" smtClean="0"/>
              <a:pPr/>
              <a:t>02.03.2020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F2EC-07FB-40BE-8EA3-3575740F05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98AB-728F-4B2C-AFE3-66BBC16A14A2}" type="datetimeFigureOut">
              <a:rPr lang="tr-TR" smtClean="0"/>
              <a:pPr/>
              <a:t>02.03.2020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AF2EC-07FB-40BE-8EA3-3575740F056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/>
            </a:r>
            <a:br>
              <a:rPr lang="tr-TR" dirty="0" smtClean="0">
                <a:solidFill>
                  <a:schemeClr val="tx2"/>
                </a:solidFill>
              </a:rPr>
            </a:br>
            <a:r>
              <a:rPr lang="tr-TR" dirty="0" smtClean="0">
                <a:solidFill>
                  <a:schemeClr val="tx2"/>
                </a:solidFill>
              </a:rPr>
              <a:t/>
            </a:r>
            <a:br>
              <a:rPr lang="tr-TR" dirty="0" smtClean="0">
                <a:solidFill>
                  <a:schemeClr val="tx2"/>
                </a:solidFill>
              </a:rPr>
            </a:br>
            <a:r>
              <a:rPr lang="tr-TR" dirty="0" smtClean="0">
                <a:solidFill>
                  <a:schemeClr val="tx2"/>
                </a:solidFill>
              </a:rPr>
              <a:t>SOLUNUM YOLU İLE BULAŞAN HASTALIKLARDAN KORUNMA</a:t>
            </a:r>
            <a:br>
              <a:rPr lang="tr-TR" dirty="0" smtClean="0">
                <a:solidFill>
                  <a:schemeClr val="tx2"/>
                </a:solidFill>
              </a:rPr>
            </a:br>
            <a:r>
              <a:rPr lang="tr-TR" dirty="0" smtClean="0">
                <a:solidFill>
                  <a:schemeClr val="tx2"/>
                </a:solidFill>
              </a:rPr>
              <a:t>VE </a:t>
            </a:r>
            <a:br>
              <a:rPr lang="tr-TR" dirty="0" smtClean="0">
                <a:solidFill>
                  <a:schemeClr val="tx2"/>
                </a:solidFill>
              </a:rPr>
            </a:br>
            <a:r>
              <a:rPr lang="tr-TR" dirty="0" smtClean="0">
                <a:solidFill>
                  <a:schemeClr val="tx2"/>
                </a:solidFill>
              </a:rPr>
              <a:t>DOĞRU EL YIKAMA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286380" y="4786322"/>
            <a:ext cx="3571900" cy="128588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2049" name="Picture 1" descr="C:\Users\Fjtss\Pictur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2847975" cy="160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6386" name="Picture 2" descr="C:\Users\Fjtss\Desktop\resim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7410" name="Picture 2" descr="C:\Users\Fjtss\Desktop\RESSİ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6638"/>
            <a:ext cx="8215370" cy="6190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6386" name="Picture 2" descr="C:\Users\Fjtss\Desktop\RESİM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8286808" cy="6196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Ekran Gösterisi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  SOLUNUM YOLU İLE BULAŞAN HASTALIKLARDAN KORUNMA VE  DOĞRU EL YIKAMA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Fjtss</dc:creator>
  <cp:lastModifiedBy>bttsm</cp:lastModifiedBy>
  <cp:revision>16</cp:revision>
  <dcterms:created xsi:type="dcterms:W3CDTF">2020-02-20T07:46:42Z</dcterms:created>
  <dcterms:modified xsi:type="dcterms:W3CDTF">2020-03-02T05:53:36Z</dcterms:modified>
</cp:coreProperties>
</file>