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488" r:id="rId1"/>
    <p:sldMasterId id="2147484500" r:id="rId2"/>
  </p:sldMasterIdLst>
  <p:notesMasterIdLst>
    <p:notesMasterId r:id="rId42"/>
  </p:notesMasterIdLst>
  <p:handoutMasterIdLst>
    <p:handoutMasterId r:id="rId43"/>
  </p:handoutMasterIdLst>
  <p:sldIdLst>
    <p:sldId id="995" r:id="rId3"/>
    <p:sldId id="996" r:id="rId4"/>
    <p:sldId id="869" r:id="rId5"/>
    <p:sldId id="890" r:id="rId6"/>
    <p:sldId id="958" r:id="rId7"/>
    <p:sldId id="1033" r:id="rId8"/>
    <p:sldId id="1034" r:id="rId9"/>
    <p:sldId id="1015" r:id="rId10"/>
    <p:sldId id="1017" r:id="rId11"/>
    <p:sldId id="1016" r:id="rId12"/>
    <p:sldId id="955" r:id="rId13"/>
    <p:sldId id="1020" r:id="rId14"/>
    <p:sldId id="1010" r:id="rId15"/>
    <p:sldId id="1011" r:id="rId16"/>
    <p:sldId id="1021" r:id="rId17"/>
    <p:sldId id="1022" r:id="rId18"/>
    <p:sldId id="1023" r:id="rId19"/>
    <p:sldId id="1024" r:id="rId20"/>
    <p:sldId id="1025" r:id="rId21"/>
    <p:sldId id="1026" r:id="rId22"/>
    <p:sldId id="1027" r:id="rId23"/>
    <p:sldId id="1028" r:id="rId24"/>
    <p:sldId id="1029" r:id="rId25"/>
    <p:sldId id="1030" r:id="rId26"/>
    <p:sldId id="997" r:id="rId27"/>
    <p:sldId id="998" r:id="rId28"/>
    <p:sldId id="1009" r:id="rId29"/>
    <p:sldId id="999" r:id="rId30"/>
    <p:sldId id="1019" r:id="rId31"/>
    <p:sldId id="1018" r:id="rId32"/>
    <p:sldId id="1012" r:id="rId33"/>
    <p:sldId id="1031" r:id="rId34"/>
    <p:sldId id="1032" r:id="rId35"/>
    <p:sldId id="1013" r:id="rId36"/>
    <p:sldId id="1004" r:id="rId37"/>
    <p:sldId id="1008" r:id="rId38"/>
    <p:sldId id="1007" r:id="rId39"/>
    <p:sldId id="1006" r:id="rId40"/>
    <p:sldId id="1003" r:id="rId41"/>
  </p:sldIdLst>
  <p:sldSz cx="9144000" cy="6858000" type="screen4x3"/>
  <p:notesSz cx="9926638" cy="6797675"/>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planti" initials="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CC"/>
    <a:srgbClr val="FF9933"/>
    <a:srgbClr val="003300"/>
    <a:srgbClr val="333333"/>
    <a:srgbClr val="990000"/>
    <a:srgbClr val="CC0000"/>
    <a:srgbClr val="FFCC66"/>
    <a:srgbClr val="FF0000"/>
    <a:srgbClr val="5F5F5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6215" autoAdjust="0"/>
  </p:normalViewPr>
  <p:slideViewPr>
    <p:cSldViewPr>
      <p:cViewPr>
        <p:scale>
          <a:sx n="92" d="100"/>
          <a:sy n="92" d="100"/>
        </p:scale>
        <p:origin x="-2340" y="-54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EA2C4-A2F9-4E71-80CA-F52CD1ECFA4C}" type="doc">
      <dgm:prSet loTypeId="urn:microsoft.com/office/officeart/2008/layout/AlternatingHexagons" loCatId="list" qsTypeId="urn:microsoft.com/office/officeart/2005/8/quickstyle/3d5" qsCatId="3D" csTypeId="urn:microsoft.com/office/officeart/2005/8/colors/colorful1" csCatId="colorful" phldr="1"/>
      <dgm:spPr/>
      <dgm:t>
        <a:bodyPr/>
        <a:lstStyle/>
        <a:p>
          <a:endParaRPr lang="tr-TR"/>
        </a:p>
      </dgm:t>
    </dgm:pt>
    <dgm:pt modelId="{53EA855F-C4F8-4426-8EA6-19238C0A873C}">
      <dgm:prSet phldrT="[Metin]"/>
      <dgm:spPr>
        <a:solidFill>
          <a:srgbClr val="FFC000"/>
        </a:solidFill>
      </dgm:spPr>
      <dgm:t>
        <a:bodyPr/>
        <a:lstStyle/>
        <a:p>
          <a:r>
            <a:rPr lang="tr-TR"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2204-A LİSE ÖĞRENCİLERİ ARAŞTIRMA PROJELERİ YARIŞMASI</a:t>
          </a:r>
          <a:endParaRPr lang="tr-TR"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1EDB63F2-7F44-4BEB-A232-06C975C18956}" type="parTrans" cxnId="{508C7731-4C16-4671-9A92-D6C377CA0EEA}">
      <dgm:prSet/>
      <dgm:spPr/>
      <dgm:t>
        <a:bodyPr/>
        <a:lstStyle/>
        <a:p>
          <a:endParaRPr lang="tr-TR"/>
        </a:p>
      </dgm:t>
    </dgm:pt>
    <dgm:pt modelId="{118E0E58-A351-456F-AB6B-F3774EA7D962}" type="sibTrans" cxnId="{508C7731-4C16-4671-9A92-D6C377CA0EEA}">
      <dgm:prSet/>
      <dgm:spPr/>
      <dgm:t>
        <a:bodyPr/>
        <a:lstStyle/>
        <a:p>
          <a:endParaRPr lang="tr-TR" dirty="0"/>
        </a:p>
      </dgm:t>
    </dgm:pt>
    <dgm:pt modelId="{47B80945-E932-41F8-B66F-79353E753221}" type="pres">
      <dgm:prSet presAssocID="{31EEA2C4-A2F9-4E71-80CA-F52CD1ECFA4C}" presName="Name0" presStyleCnt="0">
        <dgm:presLayoutVars>
          <dgm:chMax/>
          <dgm:chPref/>
          <dgm:dir/>
          <dgm:animLvl val="lvl"/>
        </dgm:presLayoutVars>
      </dgm:prSet>
      <dgm:spPr/>
      <dgm:t>
        <a:bodyPr/>
        <a:lstStyle/>
        <a:p>
          <a:endParaRPr lang="tr-TR"/>
        </a:p>
      </dgm:t>
    </dgm:pt>
    <dgm:pt modelId="{0148EF3F-A480-4654-98A0-982FFE9B74E2}" type="pres">
      <dgm:prSet presAssocID="{53EA855F-C4F8-4426-8EA6-19238C0A873C}" presName="composite" presStyleCnt="0"/>
      <dgm:spPr/>
    </dgm:pt>
    <dgm:pt modelId="{58AC36BB-DBE7-4CB4-B0E2-B8F740B96A22}" type="pres">
      <dgm:prSet presAssocID="{53EA855F-C4F8-4426-8EA6-19238C0A873C}" presName="Parent1" presStyleLbl="node1" presStyleIdx="0" presStyleCnt="2" custScaleX="312643" custScaleY="157182" custLinFactNeighborX="-35452" custLinFactNeighborY="-3623">
        <dgm:presLayoutVars>
          <dgm:chMax val="1"/>
          <dgm:chPref val="1"/>
          <dgm:bulletEnabled val="1"/>
        </dgm:presLayoutVars>
      </dgm:prSet>
      <dgm:spPr/>
      <dgm:t>
        <a:bodyPr/>
        <a:lstStyle/>
        <a:p>
          <a:endParaRPr lang="tr-TR"/>
        </a:p>
      </dgm:t>
    </dgm:pt>
    <dgm:pt modelId="{40D36048-7218-4B29-8B46-369E4B1A9786}" type="pres">
      <dgm:prSet presAssocID="{53EA855F-C4F8-4426-8EA6-19238C0A873C}" presName="Childtext1" presStyleLbl="revTx" presStyleIdx="0" presStyleCnt="1">
        <dgm:presLayoutVars>
          <dgm:chMax val="0"/>
          <dgm:chPref val="0"/>
          <dgm:bulletEnabled val="1"/>
        </dgm:presLayoutVars>
      </dgm:prSet>
      <dgm:spPr/>
      <dgm:t>
        <a:bodyPr/>
        <a:lstStyle/>
        <a:p>
          <a:endParaRPr lang="tr-TR"/>
        </a:p>
      </dgm:t>
    </dgm:pt>
    <dgm:pt modelId="{64506705-FBF2-4B71-AD03-2B13423B4DDE}" type="pres">
      <dgm:prSet presAssocID="{53EA855F-C4F8-4426-8EA6-19238C0A873C}" presName="BalanceSpacing" presStyleCnt="0"/>
      <dgm:spPr/>
    </dgm:pt>
    <dgm:pt modelId="{D6328174-A697-42D4-93EC-54AFC9A296BA}" type="pres">
      <dgm:prSet presAssocID="{53EA855F-C4F8-4426-8EA6-19238C0A873C}" presName="BalanceSpacing1" presStyleCnt="0"/>
      <dgm:spPr/>
    </dgm:pt>
    <dgm:pt modelId="{23980A8F-0D37-44A6-9C5C-5A0066495496}" type="pres">
      <dgm:prSet presAssocID="{118E0E58-A351-456F-AB6B-F3774EA7D962}" presName="Accent1Text" presStyleLbl="node1" presStyleIdx="1" presStyleCnt="2" custFlipVert="0" custFlipHor="1" custScaleX="8760" custScaleY="5768" custLinFactY="19117" custLinFactNeighborX="69039" custLinFactNeighborY="100000"/>
      <dgm:spPr/>
      <dgm:t>
        <a:bodyPr/>
        <a:lstStyle/>
        <a:p>
          <a:endParaRPr lang="tr-TR"/>
        </a:p>
      </dgm:t>
    </dgm:pt>
  </dgm:ptLst>
  <dgm:cxnLst>
    <dgm:cxn modelId="{967A5327-ADCF-4D65-9C69-6DC6A7E38B70}" type="presOf" srcId="{118E0E58-A351-456F-AB6B-F3774EA7D962}" destId="{23980A8F-0D37-44A6-9C5C-5A0066495496}" srcOrd="0" destOrd="0" presId="urn:microsoft.com/office/officeart/2008/layout/AlternatingHexagons"/>
    <dgm:cxn modelId="{508C7731-4C16-4671-9A92-D6C377CA0EEA}" srcId="{31EEA2C4-A2F9-4E71-80CA-F52CD1ECFA4C}" destId="{53EA855F-C4F8-4426-8EA6-19238C0A873C}" srcOrd="0" destOrd="0" parTransId="{1EDB63F2-7F44-4BEB-A232-06C975C18956}" sibTransId="{118E0E58-A351-456F-AB6B-F3774EA7D962}"/>
    <dgm:cxn modelId="{96C669EB-905B-4ACE-9D7E-6A96B3DAB5D9}" type="presOf" srcId="{31EEA2C4-A2F9-4E71-80CA-F52CD1ECFA4C}" destId="{47B80945-E932-41F8-B66F-79353E753221}" srcOrd="0" destOrd="0" presId="urn:microsoft.com/office/officeart/2008/layout/AlternatingHexagons"/>
    <dgm:cxn modelId="{D3A5B2D1-5F9B-466C-BAF4-F4C5B7E4EFD1}" type="presOf" srcId="{53EA855F-C4F8-4426-8EA6-19238C0A873C}" destId="{58AC36BB-DBE7-4CB4-B0E2-B8F740B96A22}" srcOrd="0" destOrd="0" presId="urn:microsoft.com/office/officeart/2008/layout/AlternatingHexagons"/>
    <dgm:cxn modelId="{5434E3B6-1633-4B1C-AE7B-4D99139E87AA}" type="presParOf" srcId="{47B80945-E932-41F8-B66F-79353E753221}" destId="{0148EF3F-A480-4654-98A0-982FFE9B74E2}" srcOrd="0" destOrd="0" presId="urn:microsoft.com/office/officeart/2008/layout/AlternatingHexagons"/>
    <dgm:cxn modelId="{CA33C168-FDDE-47DB-871E-DC46E9FACAC6}" type="presParOf" srcId="{0148EF3F-A480-4654-98A0-982FFE9B74E2}" destId="{58AC36BB-DBE7-4CB4-B0E2-B8F740B96A22}" srcOrd="0" destOrd="0" presId="urn:microsoft.com/office/officeart/2008/layout/AlternatingHexagons"/>
    <dgm:cxn modelId="{5B309FA6-4565-479A-B3ED-78C1BCBEB0E4}" type="presParOf" srcId="{0148EF3F-A480-4654-98A0-982FFE9B74E2}" destId="{40D36048-7218-4B29-8B46-369E4B1A9786}" srcOrd="1" destOrd="0" presId="urn:microsoft.com/office/officeart/2008/layout/AlternatingHexagons"/>
    <dgm:cxn modelId="{9473BDD6-1940-4F5E-8543-22FB669D23B2}" type="presParOf" srcId="{0148EF3F-A480-4654-98A0-982FFE9B74E2}" destId="{64506705-FBF2-4B71-AD03-2B13423B4DDE}" srcOrd="2" destOrd="0" presId="urn:microsoft.com/office/officeart/2008/layout/AlternatingHexagons"/>
    <dgm:cxn modelId="{5AAC6195-5AE1-4313-B388-703EF47EECF8}" type="presParOf" srcId="{0148EF3F-A480-4654-98A0-982FFE9B74E2}" destId="{D6328174-A697-42D4-93EC-54AFC9A296BA}" srcOrd="3" destOrd="0" presId="urn:microsoft.com/office/officeart/2008/layout/AlternatingHexagons"/>
    <dgm:cxn modelId="{B6A584E0-6F4F-48C3-AB2E-09EBB20514F9}" type="presParOf" srcId="{0148EF3F-A480-4654-98A0-982FFE9B74E2}" destId="{23980A8F-0D37-44A6-9C5C-5A0066495496}" srcOrd="4" destOrd="0" presId="urn:microsoft.com/office/officeart/2008/layout/AlternatingHexagons"/>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54040F-046E-4250-A3D9-18FF73C670B6}" type="doc">
      <dgm:prSet loTypeId="urn:microsoft.com/office/officeart/2005/8/layout/chevron1" loCatId="process" qsTypeId="urn:microsoft.com/office/officeart/2005/8/quickstyle/3d2" qsCatId="3D" csTypeId="urn:microsoft.com/office/officeart/2005/8/colors/accent1_2" csCatId="accent1" phldr="1"/>
      <dgm:spPr/>
    </dgm:pt>
    <dgm:pt modelId="{6109D22C-7438-4DA7-8A71-D478BD93AAAE}">
      <dgm:prSet phldrT="[Metin]"/>
      <dgm:spPr>
        <a:solidFill>
          <a:srgbClr val="FFC000"/>
        </a:solidFill>
      </dgm:spPr>
      <dgm:t>
        <a:bodyPr/>
        <a:lstStyle/>
        <a:p>
          <a:r>
            <a:rPr lang="tr-TR"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Araştırmada kullanılması planlanan </a:t>
          </a:r>
          <a:r>
            <a:rPr lang="tr-TR" b="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anketi geliştiren kişilerden </a:t>
          </a:r>
          <a:r>
            <a:rPr lang="tr-TR"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gerekli kullanım izinlerinin alınması</a:t>
          </a:r>
          <a:endParaRPr lang="tr-TR"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dgm:t>
    </dgm:pt>
    <dgm:pt modelId="{5851B5FE-F129-40CA-B857-40390DBE8731}" type="parTrans" cxnId="{0BF0E8E6-6558-4D9C-BF42-BF886F62C2D4}">
      <dgm:prSet/>
      <dgm:spPr/>
      <dgm:t>
        <a:bodyPr/>
        <a:lstStyle/>
        <a:p>
          <a:endParaRPr lang="tr-TR"/>
        </a:p>
      </dgm:t>
    </dgm:pt>
    <dgm:pt modelId="{DA2796DC-2A6A-47A6-8F2F-FB610DBFA3C6}" type="sibTrans" cxnId="{0BF0E8E6-6558-4D9C-BF42-BF886F62C2D4}">
      <dgm:prSet/>
      <dgm:spPr/>
      <dgm:t>
        <a:bodyPr/>
        <a:lstStyle/>
        <a:p>
          <a:endParaRPr lang="tr-TR"/>
        </a:p>
      </dgm:t>
    </dgm:pt>
    <dgm:pt modelId="{64B63F31-006F-4A59-968A-49E001082FD3}">
      <dgm:prSet phldrT="[Metin]"/>
      <dgm:spPr>
        <a:solidFill>
          <a:srgbClr val="92D050"/>
        </a:solidFill>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tr-TR" b="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İlçe Milli Eğitim Müdürlüğü </a:t>
          </a:r>
          <a:r>
            <a:rPr lang="tr-TR" b="0"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Anket İnceleme Komisyonu </a:t>
          </a:r>
          <a:r>
            <a:rPr lang="tr-TR" b="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tarafından onay alınması </a:t>
          </a:r>
          <a:endParaRPr lang="tr-TR" b="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dgm:t>
    </dgm:pt>
    <dgm:pt modelId="{C6987018-B604-43A0-880D-E8B9D71B4FE4}" type="parTrans" cxnId="{D1665BED-00FF-48B0-93B7-4CBA00D705EA}">
      <dgm:prSet/>
      <dgm:spPr/>
      <dgm:t>
        <a:bodyPr/>
        <a:lstStyle/>
        <a:p>
          <a:endParaRPr lang="tr-TR"/>
        </a:p>
      </dgm:t>
    </dgm:pt>
    <dgm:pt modelId="{87D149D5-1FC6-4B27-895F-3D4E4F4E2A70}" type="sibTrans" cxnId="{D1665BED-00FF-48B0-93B7-4CBA00D705EA}">
      <dgm:prSet/>
      <dgm:spPr/>
      <dgm:t>
        <a:bodyPr/>
        <a:lstStyle/>
        <a:p>
          <a:endParaRPr lang="tr-TR"/>
        </a:p>
      </dgm:t>
    </dgm:pt>
    <dgm:pt modelId="{762FAAC1-3740-429E-AA9C-8B98B60824C2}" type="pres">
      <dgm:prSet presAssocID="{A654040F-046E-4250-A3D9-18FF73C670B6}" presName="Name0" presStyleCnt="0">
        <dgm:presLayoutVars>
          <dgm:dir/>
          <dgm:animLvl val="lvl"/>
          <dgm:resizeHandles val="exact"/>
        </dgm:presLayoutVars>
      </dgm:prSet>
      <dgm:spPr/>
    </dgm:pt>
    <dgm:pt modelId="{6277D1EA-B4E6-4026-83EA-83F9439F3B5D}" type="pres">
      <dgm:prSet presAssocID="{6109D22C-7438-4DA7-8A71-D478BD93AAAE}" presName="parTxOnly" presStyleLbl="node1" presStyleIdx="0" presStyleCnt="2">
        <dgm:presLayoutVars>
          <dgm:chMax val="0"/>
          <dgm:chPref val="0"/>
          <dgm:bulletEnabled val="1"/>
        </dgm:presLayoutVars>
      </dgm:prSet>
      <dgm:spPr/>
      <dgm:t>
        <a:bodyPr/>
        <a:lstStyle/>
        <a:p>
          <a:endParaRPr lang="tr-TR"/>
        </a:p>
      </dgm:t>
    </dgm:pt>
    <dgm:pt modelId="{2DA23063-FF78-40FB-8D58-6F51A08C3683}" type="pres">
      <dgm:prSet presAssocID="{DA2796DC-2A6A-47A6-8F2F-FB610DBFA3C6}" presName="parTxOnlySpace" presStyleCnt="0"/>
      <dgm:spPr/>
    </dgm:pt>
    <dgm:pt modelId="{7A0A4EC1-1769-4E62-BEC5-397DC88C5C61}" type="pres">
      <dgm:prSet presAssocID="{64B63F31-006F-4A59-968A-49E001082FD3}" presName="parTxOnly" presStyleLbl="node1" presStyleIdx="1" presStyleCnt="2">
        <dgm:presLayoutVars>
          <dgm:chMax val="0"/>
          <dgm:chPref val="0"/>
          <dgm:bulletEnabled val="1"/>
        </dgm:presLayoutVars>
      </dgm:prSet>
      <dgm:spPr/>
      <dgm:t>
        <a:bodyPr/>
        <a:lstStyle/>
        <a:p>
          <a:endParaRPr lang="tr-TR"/>
        </a:p>
      </dgm:t>
    </dgm:pt>
  </dgm:ptLst>
  <dgm:cxnLst>
    <dgm:cxn modelId="{316FB5E6-7BB3-4B1F-AB42-E4BCE4C464CE}" type="presOf" srcId="{64B63F31-006F-4A59-968A-49E001082FD3}" destId="{7A0A4EC1-1769-4E62-BEC5-397DC88C5C61}" srcOrd="0" destOrd="0" presId="urn:microsoft.com/office/officeart/2005/8/layout/chevron1"/>
    <dgm:cxn modelId="{0BF0E8E6-6558-4D9C-BF42-BF886F62C2D4}" srcId="{A654040F-046E-4250-A3D9-18FF73C670B6}" destId="{6109D22C-7438-4DA7-8A71-D478BD93AAAE}" srcOrd="0" destOrd="0" parTransId="{5851B5FE-F129-40CA-B857-40390DBE8731}" sibTransId="{DA2796DC-2A6A-47A6-8F2F-FB610DBFA3C6}"/>
    <dgm:cxn modelId="{4D3B688E-CDEF-4680-9D81-33948B8A429F}" type="presOf" srcId="{A654040F-046E-4250-A3D9-18FF73C670B6}" destId="{762FAAC1-3740-429E-AA9C-8B98B60824C2}" srcOrd="0" destOrd="0" presId="urn:microsoft.com/office/officeart/2005/8/layout/chevron1"/>
    <dgm:cxn modelId="{0B3FA893-FE8D-4209-B036-46C1944D4DB8}" type="presOf" srcId="{6109D22C-7438-4DA7-8A71-D478BD93AAAE}" destId="{6277D1EA-B4E6-4026-83EA-83F9439F3B5D}" srcOrd="0" destOrd="0" presId="urn:microsoft.com/office/officeart/2005/8/layout/chevron1"/>
    <dgm:cxn modelId="{D1665BED-00FF-48B0-93B7-4CBA00D705EA}" srcId="{A654040F-046E-4250-A3D9-18FF73C670B6}" destId="{64B63F31-006F-4A59-968A-49E001082FD3}" srcOrd="1" destOrd="0" parTransId="{C6987018-B604-43A0-880D-E8B9D71B4FE4}" sibTransId="{87D149D5-1FC6-4B27-895F-3D4E4F4E2A70}"/>
    <dgm:cxn modelId="{651B0F62-3C3D-4B40-BA96-6D6C40778E69}" type="presParOf" srcId="{762FAAC1-3740-429E-AA9C-8B98B60824C2}" destId="{6277D1EA-B4E6-4026-83EA-83F9439F3B5D}" srcOrd="0" destOrd="0" presId="urn:microsoft.com/office/officeart/2005/8/layout/chevron1"/>
    <dgm:cxn modelId="{587B88DE-EA7D-4A44-8B56-319B62A05815}" type="presParOf" srcId="{762FAAC1-3740-429E-AA9C-8B98B60824C2}" destId="{2DA23063-FF78-40FB-8D58-6F51A08C3683}" srcOrd="1" destOrd="0" presId="urn:microsoft.com/office/officeart/2005/8/layout/chevron1"/>
    <dgm:cxn modelId="{7E28D65A-12DF-4A9F-98C2-CC1DB2B0BEAE}" type="presParOf" srcId="{762FAAC1-3740-429E-AA9C-8B98B60824C2}" destId="{7A0A4EC1-1769-4E62-BEC5-397DC88C5C61}"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EEA2C4-A2F9-4E71-80CA-F52CD1ECFA4C}" type="doc">
      <dgm:prSet loTypeId="urn:microsoft.com/office/officeart/2008/layout/AlternatingHexagons" loCatId="list" qsTypeId="urn:microsoft.com/office/officeart/2005/8/quickstyle/3d5" qsCatId="3D" csTypeId="urn:microsoft.com/office/officeart/2005/8/colors/colorful1" csCatId="colorful" phldr="1"/>
      <dgm:spPr/>
      <dgm:t>
        <a:bodyPr/>
        <a:lstStyle/>
        <a:p>
          <a:endParaRPr lang="tr-TR"/>
        </a:p>
      </dgm:t>
    </dgm:pt>
    <dgm:pt modelId="{53EA855F-C4F8-4426-8EA6-19238C0A873C}">
      <dgm:prSet phldrT="[Metin]"/>
      <dgm:spPr>
        <a:solidFill>
          <a:srgbClr val="FFC000"/>
        </a:solidFill>
      </dgm:spPr>
      <dgm:t>
        <a:bodyPr/>
        <a:lstStyle/>
        <a:p>
          <a:r>
            <a:rPr lang="tr-TR"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2204-B ORTAOKUL ÖĞRENCİLERİ ARAŞTIRMA PROJELERİ YARIŞMASI</a:t>
          </a:r>
          <a:endParaRPr lang="tr-TR"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1EDB63F2-7F44-4BEB-A232-06C975C18956}" type="parTrans" cxnId="{508C7731-4C16-4671-9A92-D6C377CA0EEA}">
      <dgm:prSet/>
      <dgm:spPr/>
      <dgm:t>
        <a:bodyPr/>
        <a:lstStyle/>
        <a:p>
          <a:endParaRPr lang="tr-TR"/>
        </a:p>
      </dgm:t>
    </dgm:pt>
    <dgm:pt modelId="{118E0E58-A351-456F-AB6B-F3774EA7D962}" type="sibTrans" cxnId="{508C7731-4C16-4671-9A92-D6C377CA0EEA}">
      <dgm:prSet/>
      <dgm:spPr/>
      <dgm:t>
        <a:bodyPr/>
        <a:lstStyle/>
        <a:p>
          <a:endParaRPr lang="tr-TR" dirty="0"/>
        </a:p>
      </dgm:t>
    </dgm:pt>
    <dgm:pt modelId="{47B80945-E932-41F8-B66F-79353E753221}" type="pres">
      <dgm:prSet presAssocID="{31EEA2C4-A2F9-4E71-80CA-F52CD1ECFA4C}" presName="Name0" presStyleCnt="0">
        <dgm:presLayoutVars>
          <dgm:chMax/>
          <dgm:chPref/>
          <dgm:dir/>
          <dgm:animLvl val="lvl"/>
        </dgm:presLayoutVars>
      </dgm:prSet>
      <dgm:spPr/>
      <dgm:t>
        <a:bodyPr/>
        <a:lstStyle/>
        <a:p>
          <a:endParaRPr lang="tr-TR"/>
        </a:p>
      </dgm:t>
    </dgm:pt>
    <dgm:pt modelId="{0148EF3F-A480-4654-98A0-982FFE9B74E2}" type="pres">
      <dgm:prSet presAssocID="{53EA855F-C4F8-4426-8EA6-19238C0A873C}" presName="composite" presStyleCnt="0"/>
      <dgm:spPr/>
    </dgm:pt>
    <dgm:pt modelId="{58AC36BB-DBE7-4CB4-B0E2-B8F740B96A22}" type="pres">
      <dgm:prSet presAssocID="{53EA855F-C4F8-4426-8EA6-19238C0A873C}" presName="Parent1" presStyleLbl="node1" presStyleIdx="0" presStyleCnt="2" custScaleX="312643" custScaleY="157182" custLinFactNeighborX="-35452" custLinFactNeighborY="-3623">
        <dgm:presLayoutVars>
          <dgm:chMax val="1"/>
          <dgm:chPref val="1"/>
          <dgm:bulletEnabled val="1"/>
        </dgm:presLayoutVars>
      </dgm:prSet>
      <dgm:spPr/>
      <dgm:t>
        <a:bodyPr/>
        <a:lstStyle/>
        <a:p>
          <a:endParaRPr lang="tr-TR"/>
        </a:p>
      </dgm:t>
    </dgm:pt>
    <dgm:pt modelId="{40D36048-7218-4B29-8B46-369E4B1A9786}" type="pres">
      <dgm:prSet presAssocID="{53EA855F-C4F8-4426-8EA6-19238C0A873C}" presName="Childtext1" presStyleLbl="revTx" presStyleIdx="0" presStyleCnt="1">
        <dgm:presLayoutVars>
          <dgm:chMax val="0"/>
          <dgm:chPref val="0"/>
          <dgm:bulletEnabled val="1"/>
        </dgm:presLayoutVars>
      </dgm:prSet>
      <dgm:spPr/>
      <dgm:t>
        <a:bodyPr/>
        <a:lstStyle/>
        <a:p>
          <a:endParaRPr lang="tr-TR"/>
        </a:p>
      </dgm:t>
    </dgm:pt>
    <dgm:pt modelId="{64506705-FBF2-4B71-AD03-2B13423B4DDE}" type="pres">
      <dgm:prSet presAssocID="{53EA855F-C4F8-4426-8EA6-19238C0A873C}" presName="BalanceSpacing" presStyleCnt="0"/>
      <dgm:spPr/>
    </dgm:pt>
    <dgm:pt modelId="{D6328174-A697-42D4-93EC-54AFC9A296BA}" type="pres">
      <dgm:prSet presAssocID="{53EA855F-C4F8-4426-8EA6-19238C0A873C}" presName="BalanceSpacing1" presStyleCnt="0"/>
      <dgm:spPr/>
    </dgm:pt>
    <dgm:pt modelId="{23980A8F-0D37-44A6-9C5C-5A0066495496}" type="pres">
      <dgm:prSet presAssocID="{118E0E58-A351-456F-AB6B-F3774EA7D962}" presName="Accent1Text" presStyleLbl="node1" presStyleIdx="1" presStyleCnt="2" custFlipVert="0" custFlipHor="1" custScaleX="8760" custScaleY="5768" custLinFactY="19117" custLinFactNeighborX="69039" custLinFactNeighborY="100000"/>
      <dgm:spPr/>
      <dgm:t>
        <a:bodyPr/>
        <a:lstStyle/>
        <a:p>
          <a:endParaRPr lang="tr-TR"/>
        </a:p>
      </dgm:t>
    </dgm:pt>
  </dgm:ptLst>
  <dgm:cxnLst>
    <dgm:cxn modelId="{23BC27DB-111A-419E-8595-4A2BC20919A8}" type="presOf" srcId="{53EA855F-C4F8-4426-8EA6-19238C0A873C}" destId="{58AC36BB-DBE7-4CB4-B0E2-B8F740B96A22}" srcOrd="0" destOrd="0" presId="urn:microsoft.com/office/officeart/2008/layout/AlternatingHexagons"/>
    <dgm:cxn modelId="{508C7731-4C16-4671-9A92-D6C377CA0EEA}" srcId="{31EEA2C4-A2F9-4E71-80CA-F52CD1ECFA4C}" destId="{53EA855F-C4F8-4426-8EA6-19238C0A873C}" srcOrd="0" destOrd="0" parTransId="{1EDB63F2-7F44-4BEB-A232-06C975C18956}" sibTransId="{118E0E58-A351-456F-AB6B-F3774EA7D962}"/>
    <dgm:cxn modelId="{118F2594-AC9C-4F85-960A-965A8D97DCC9}" type="presOf" srcId="{31EEA2C4-A2F9-4E71-80CA-F52CD1ECFA4C}" destId="{47B80945-E932-41F8-B66F-79353E753221}" srcOrd="0" destOrd="0" presId="urn:microsoft.com/office/officeart/2008/layout/AlternatingHexagons"/>
    <dgm:cxn modelId="{1EB9084C-4218-4A7C-A6AD-1B43D532AEF0}" type="presOf" srcId="{118E0E58-A351-456F-AB6B-F3774EA7D962}" destId="{23980A8F-0D37-44A6-9C5C-5A0066495496}" srcOrd="0" destOrd="0" presId="urn:microsoft.com/office/officeart/2008/layout/AlternatingHexagons"/>
    <dgm:cxn modelId="{3F7B6C2B-F6AD-4A14-A46F-05BE0BF37005}" type="presParOf" srcId="{47B80945-E932-41F8-B66F-79353E753221}" destId="{0148EF3F-A480-4654-98A0-982FFE9B74E2}" srcOrd="0" destOrd="0" presId="urn:microsoft.com/office/officeart/2008/layout/AlternatingHexagons"/>
    <dgm:cxn modelId="{B3D9741A-6DE1-49CE-9BF2-EF75BFC0C3F8}" type="presParOf" srcId="{0148EF3F-A480-4654-98A0-982FFE9B74E2}" destId="{58AC36BB-DBE7-4CB4-B0E2-B8F740B96A22}" srcOrd="0" destOrd="0" presId="urn:microsoft.com/office/officeart/2008/layout/AlternatingHexagons"/>
    <dgm:cxn modelId="{3D82F5EB-EA6E-424F-9BDE-5B17A4521FB3}" type="presParOf" srcId="{0148EF3F-A480-4654-98A0-982FFE9B74E2}" destId="{40D36048-7218-4B29-8B46-369E4B1A9786}" srcOrd="1" destOrd="0" presId="urn:microsoft.com/office/officeart/2008/layout/AlternatingHexagons"/>
    <dgm:cxn modelId="{AF7CBA2C-D3C1-4D5A-817A-B654891D5136}" type="presParOf" srcId="{0148EF3F-A480-4654-98A0-982FFE9B74E2}" destId="{64506705-FBF2-4B71-AD03-2B13423B4DDE}" srcOrd="2" destOrd="0" presId="urn:microsoft.com/office/officeart/2008/layout/AlternatingHexagons"/>
    <dgm:cxn modelId="{01E20381-CB99-4DCC-A2A2-86EB473BAD06}" type="presParOf" srcId="{0148EF3F-A480-4654-98A0-982FFE9B74E2}" destId="{D6328174-A697-42D4-93EC-54AFC9A296BA}" srcOrd="3" destOrd="0" presId="urn:microsoft.com/office/officeart/2008/layout/AlternatingHexagons"/>
    <dgm:cxn modelId="{56102215-D513-487C-B52E-478598C9F4EB}" type="presParOf" srcId="{0148EF3F-A480-4654-98A0-982FFE9B74E2}" destId="{23980A8F-0D37-44A6-9C5C-5A0066495496}" srcOrd="4" destOrd="0" presId="urn:microsoft.com/office/officeart/2008/layout/AlternatingHexagons"/>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9A445F-5120-47D2-ADA9-A19BDFECEA9B}" type="doc">
      <dgm:prSet loTypeId="urn:microsoft.com/office/officeart/2005/8/layout/list1" loCatId="list" qsTypeId="urn:microsoft.com/office/officeart/2005/8/quickstyle/3d1" qsCatId="3D" csTypeId="urn:microsoft.com/office/officeart/2005/8/colors/accent6_1" csCatId="accent6" phldr="1"/>
      <dgm:spPr/>
      <dgm:t>
        <a:bodyPr/>
        <a:lstStyle/>
        <a:p>
          <a:endParaRPr lang="tr-TR"/>
        </a:p>
      </dgm:t>
    </dgm:pt>
    <dgm:pt modelId="{309F0B60-AF1B-4F43-B297-A885104B6427}">
      <dgm:prSet phldrT="[Metin]" custT="1">
        <dgm:style>
          <a:lnRef idx="2">
            <a:schemeClr val="accent1"/>
          </a:lnRef>
          <a:fillRef idx="1">
            <a:schemeClr val="lt1"/>
          </a:fillRef>
          <a:effectRef idx="0">
            <a:schemeClr val="accent1"/>
          </a:effectRef>
          <a:fontRef idx="minor">
            <a:schemeClr val="dk1"/>
          </a:fontRef>
        </dgm:style>
      </dgm:prSet>
      <dgm:spPr/>
      <dgm:t>
        <a:bodyPr/>
        <a:lstStyle/>
        <a:p>
          <a:r>
            <a:rPr lang="tr-TR" sz="2500" b="1" cap="none" spc="0" dirty="0" smtClean="0">
              <a:ln w="10160">
                <a:solidFill>
                  <a:schemeClr val="accent1"/>
                </a:solidFill>
                <a:prstDash val="solid"/>
              </a:ln>
              <a:solidFill>
                <a:schemeClr val="tx1">
                  <a:lumMod val="50000"/>
                  <a:lumOff val="50000"/>
                </a:schemeClr>
              </a:solidFill>
              <a:effectLst>
                <a:outerShdw blurRad="38100" dist="32000" dir="5400000" algn="tl">
                  <a:srgbClr val="000000">
                    <a:alpha val="30000"/>
                  </a:srgbClr>
                </a:outerShdw>
              </a:effectLst>
              <a:latin typeface="Comic Sans MS" panose="030F0702030302020204" pitchFamily="66" charset="0"/>
              <a:cs typeface="Arial" pitchFamily="34" charset="0"/>
            </a:rPr>
            <a:t>Yarışma Alanları</a:t>
          </a:r>
          <a:endParaRPr lang="tr-TR" sz="2500" b="1" cap="none" spc="0" dirty="0">
            <a:ln w="10160">
              <a:solidFill>
                <a:schemeClr val="accent1"/>
              </a:solidFill>
              <a:prstDash val="solid"/>
            </a:ln>
            <a:solidFill>
              <a:schemeClr val="tx1">
                <a:lumMod val="50000"/>
                <a:lumOff val="50000"/>
              </a:schemeClr>
            </a:solidFill>
            <a:effectLst>
              <a:outerShdw blurRad="38100" dist="32000" dir="5400000" algn="tl">
                <a:srgbClr val="000000">
                  <a:alpha val="30000"/>
                </a:srgbClr>
              </a:outerShdw>
            </a:effectLst>
            <a:latin typeface="Comic Sans MS" panose="030F0702030302020204" pitchFamily="66" charset="0"/>
          </a:endParaRPr>
        </a:p>
      </dgm:t>
    </dgm:pt>
    <dgm:pt modelId="{82346A16-7F48-4371-94F0-A939B9AC0E63}" type="parTrans" cxnId="{63BDC336-419D-47E8-8000-1C52CF330FFC}">
      <dgm:prSet/>
      <dgm:spPr/>
      <dgm:t>
        <a:bodyPr/>
        <a:lstStyle/>
        <a:p>
          <a:endParaRPr lang="tr-TR"/>
        </a:p>
      </dgm:t>
    </dgm:pt>
    <dgm:pt modelId="{0861DCB9-9347-41B0-80CA-910734718505}" type="sibTrans" cxnId="{63BDC336-419D-47E8-8000-1C52CF330FFC}">
      <dgm:prSet/>
      <dgm:spPr/>
      <dgm:t>
        <a:bodyPr/>
        <a:lstStyle/>
        <a:p>
          <a:endParaRPr lang="tr-TR"/>
        </a:p>
      </dgm:t>
    </dgm:pt>
    <dgm:pt modelId="{069D15D9-2135-4B4B-B24E-F81BCB4C4875}" type="pres">
      <dgm:prSet presAssocID="{FD9A445F-5120-47D2-ADA9-A19BDFECEA9B}" presName="linear" presStyleCnt="0">
        <dgm:presLayoutVars>
          <dgm:dir/>
          <dgm:animLvl val="lvl"/>
          <dgm:resizeHandles val="exact"/>
        </dgm:presLayoutVars>
      </dgm:prSet>
      <dgm:spPr/>
      <dgm:t>
        <a:bodyPr/>
        <a:lstStyle/>
        <a:p>
          <a:endParaRPr lang="tr-TR"/>
        </a:p>
      </dgm:t>
    </dgm:pt>
    <dgm:pt modelId="{CE50478F-DFF0-470B-AC21-2199BCC222A7}" type="pres">
      <dgm:prSet presAssocID="{309F0B60-AF1B-4F43-B297-A885104B6427}" presName="parentLin" presStyleCnt="0"/>
      <dgm:spPr/>
      <dgm:t>
        <a:bodyPr/>
        <a:lstStyle/>
        <a:p>
          <a:endParaRPr lang="tr-TR"/>
        </a:p>
      </dgm:t>
    </dgm:pt>
    <dgm:pt modelId="{FE1DC478-3B5E-4134-9388-F63E38668AAB}" type="pres">
      <dgm:prSet presAssocID="{309F0B60-AF1B-4F43-B297-A885104B6427}" presName="parentLeftMargin" presStyleLbl="node1" presStyleIdx="0" presStyleCnt="1"/>
      <dgm:spPr/>
      <dgm:t>
        <a:bodyPr/>
        <a:lstStyle/>
        <a:p>
          <a:endParaRPr lang="tr-TR"/>
        </a:p>
      </dgm:t>
    </dgm:pt>
    <dgm:pt modelId="{126E2BFF-AD3E-4ED0-B256-C8E65DF0D50A}" type="pres">
      <dgm:prSet presAssocID="{309F0B60-AF1B-4F43-B297-A885104B6427}" presName="parentText" presStyleLbl="node1" presStyleIdx="0" presStyleCnt="1" custScaleY="51589" custLinFactX="2245" custLinFactNeighborX="100000" custLinFactNeighborY="-24977">
        <dgm:presLayoutVars>
          <dgm:chMax val="0"/>
          <dgm:bulletEnabled val="1"/>
        </dgm:presLayoutVars>
      </dgm:prSet>
      <dgm:spPr/>
      <dgm:t>
        <a:bodyPr/>
        <a:lstStyle/>
        <a:p>
          <a:endParaRPr lang="tr-TR"/>
        </a:p>
      </dgm:t>
    </dgm:pt>
    <dgm:pt modelId="{6046E2A7-4D97-4DD3-BF02-058BF98AD360}" type="pres">
      <dgm:prSet presAssocID="{309F0B60-AF1B-4F43-B297-A885104B6427}" presName="negativeSpace" presStyleCnt="0"/>
      <dgm:spPr/>
      <dgm:t>
        <a:bodyPr/>
        <a:lstStyle/>
        <a:p>
          <a:endParaRPr lang="tr-TR"/>
        </a:p>
      </dgm:t>
    </dgm:pt>
    <dgm:pt modelId="{CCBF18F1-F0B7-4577-9B7A-F1535EAF6EBF}" type="pres">
      <dgm:prSet presAssocID="{309F0B60-AF1B-4F43-B297-A885104B6427}" presName="childText" presStyleLbl="conFgAcc1" presStyleIdx="0" presStyleCnt="1" custScaleX="89286" custScaleY="307221" custLinFactNeighborX="0" custLinFactNeighborY="29429">
        <dgm:presLayoutVars>
          <dgm:bulletEnabled val="1"/>
        </dgm:presLayoutVars>
        <dgm:style>
          <a:lnRef idx="2">
            <a:schemeClr val="accent4"/>
          </a:lnRef>
          <a:fillRef idx="1">
            <a:schemeClr val="lt1"/>
          </a:fillRef>
          <a:effectRef idx="0">
            <a:schemeClr val="accent4"/>
          </a:effectRef>
          <a:fontRef idx="minor">
            <a:schemeClr val="dk1"/>
          </a:fontRef>
        </dgm:style>
      </dgm:prSet>
      <dgm:spPr/>
      <dgm:t>
        <a:bodyPr/>
        <a:lstStyle/>
        <a:p>
          <a:endParaRPr lang="tr-TR"/>
        </a:p>
      </dgm:t>
    </dgm:pt>
  </dgm:ptLst>
  <dgm:cxnLst>
    <dgm:cxn modelId="{63BDC336-419D-47E8-8000-1C52CF330FFC}" srcId="{FD9A445F-5120-47D2-ADA9-A19BDFECEA9B}" destId="{309F0B60-AF1B-4F43-B297-A885104B6427}" srcOrd="0" destOrd="0" parTransId="{82346A16-7F48-4371-94F0-A939B9AC0E63}" sibTransId="{0861DCB9-9347-41B0-80CA-910734718505}"/>
    <dgm:cxn modelId="{504BCB34-75A6-48F1-80FF-F263A98FF03F}" type="presOf" srcId="{309F0B60-AF1B-4F43-B297-A885104B6427}" destId="{FE1DC478-3B5E-4134-9388-F63E38668AAB}" srcOrd="0" destOrd="0" presId="urn:microsoft.com/office/officeart/2005/8/layout/list1"/>
    <dgm:cxn modelId="{EA9323B5-62A5-404D-9770-0EED0C7F45B9}" type="presOf" srcId="{309F0B60-AF1B-4F43-B297-A885104B6427}" destId="{126E2BFF-AD3E-4ED0-B256-C8E65DF0D50A}" srcOrd="1" destOrd="0" presId="urn:microsoft.com/office/officeart/2005/8/layout/list1"/>
    <dgm:cxn modelId="{14C65E3D-7479-4FD9-8DFB-45127885E336}" type="presOf" srcId="{FD9A445F-5120-47D2-ADA9-A19BDFECEA9B}" destId="{069D15D9-2135-4B4B-B24E-F81BCB4C4875}" srcOrd="0" destOrd="0" presId="urn:microsoft.com/office/officeart/2005/8/layout/list1"/>
    <dgm:cxn modelId="{3F1D1594-5563-4B1C-A73F-9C136FA65D28}" type="presParOf" srcId="{069D15D9-2135-4B4B-B24E-F81BCB4C4875}" destId="{CE50478F-DFF0-470B-AC21-2199BCC222A7}" srcOrd="0" destOrd="0" presId="urn:microsoft.com/office/officeart/2005/8/layout/list1"/>
    <dgm:cxn modelId="{4467BDF4-CC4D-413E-B7F3-01FDEDC7F5FB}" type="presParOf" srcId="{CE50478F-DFF0-470B-AC21-2199BCC222A7}" destId="{FE1DC478-3B5E-4134-9388-F63E38668AAB}" srcOrd="0" destOrd="0" presId="urn:microsoft.com/office/officeart/2005/8/layout/list1"/>
    <dgm:cxn modelId="{E34324E3-DA21-47A5-BEF6-778E7AB1382B}" type="presParOf" srcId="{CE50478F-DFF0-470B-AC21-2199BCC222A7}" destId="{126E2BFF-AD3E-4ED0-B256-C8E65DF0D50A}" srcOrd="1" destOrd="0" presId="urn:microsoft.com/office/officeart/2005/8/layout/list1"/>
    <dgm:cxn modelId="{602F19ED-65E6-4488-8715-1F9E0D396141}" type="presParOf" srcId="{069D15D9-2135-4B4B-B24E-F81BCB4C4875}" destId="{6046E2A7-4D97-4DD3-BF02-058BF98AD360}" srcOrd="1" destOrd="0" presId="urn:microsoft.com/office/officeart/2005/8/layout/list1"/>
    <dgm:cxn modelId="{C6DE3D6A-F291-4640-87B9-5734DDCAA9C0}" type="presParOf" srcId="{069D15D9-2135-4B4B-B24E-F81BCB4C4875}" destId="{CCBF18F1-F0B7-4577-9B7A-F1535EAF6EBF}"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548688-EA36-41D7-8DB3-BC28CB5EB92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475D98C8-F3D3-4932-812A-DD04D5951FE5}">
      <dgm:prSet phldrT="[Metin]"/>
      <dgm:spPr>
        <a:solidFill>
          <a:srgbClr val="0070C0"/>
        </a:solidFill>
      </dgm:spPr>
      <dgm:t>
        <a:bodyPr/>
        <a:lstStyle/>
        <a:p>
          <a:r>
            <a:rPr lang="tr-TR" b="0" dirty="0" smtClean="0">
              <a:latin typeface="Comic Sans MS" panose="030F0702030302020204" pitchFamily="66" charset="0"/>
              <a:cs typeface="Arial" pitchFamily="34" charset="0"/>
            </a:rPr>
            <a:t>Yazılım</a:t>
          </a:r>
        </a:p>
      </dgm:t>
    </dgm:pt>
    <dgm:pt modelId="{9DD1C1FE-3935-4B47-B720-77558928F891}" type="parTrans" cxnId="{006F0AE2-1F71-4F64-A06D-83454963B4E0}">
      <dgm:prSet/>
      <dgm:spPr/>
      <dgm:t>
        <a:bodyPr/>
        <a:lstStyle/>
        <a:p>
          <a:endParaRPr lang="tr-TR"/>
        </a:p>
      </dgm:t>
    </dgm:pt>
    <dgm:pt modelId="{3F96E529-33A3-4EE5-BD81-F5188E2E9D37}" type="sibTrans" cxnId="{006F0AE2-1F71-4F64-A06D-83454963B4E0}">
      <dgm:prSet/>
      <dgm:spPr/>
      <dgm:t>
        <a:bodyPr/>
        <a:lstStyle/>
        <a:p>
          <a:endParaRPr lang="tr-TR"/>
        </a:p>
      </dgm:t>
    </dgm:pt>
    <dgm:pt modelId="{4FAD9E9C-4E96-42FC-A891-67D4DC6BD80F}">
      <dgm:prSet phldrT="[Metin]"/>
      <dgm:spPr>
        <a:solidFill>
          <a:srgbClr val="FF0000"/>
        </a:solidFill>
      </dgm:spPr>
      <dgm:t>
        <a:bodyPr/>
        <a:lstStyle/>
        <a:p>
          <a:r>
            <a:rPr lang="tr-TR" b="0" dirty="0" smtClean="0">
              <a:latin typeface="Comic Sans MS" panose="030F0702030302020204" pitchFamily="66" charset="0"/>
              <a:cs typeface="Arial" pitchFamily="34" charset="0"/>
            </a:rPr>
            <a:t>Biyoloji</a:t>
          </a:r>
          <a:endParaRPr lang="tr-TR" dirty="0">
            <a:latin typeface="Comic Sans MS" panose="030F0702030302020204" pitchFamily="66" charset="0"/>
          </a:endParaRPr>
        </a:p>
      </dgm:t>
    </dgm:pt>
    <dgm:pt modelId="{2F6C4DAA-F4E5-44DA-8104-9F3DE28E8EEF}" type="parTrans" cxnId="{0A470AC4-1488-463E-8C18-4AE964C73110}">
      <dgm:prSet/>
      <dgm:spPr/>
      <dgm:t>
        <a:bodyPr/>
        <a:lstStyle/>
        <a:p>
          <a:endParaRPr lang="tr-TR"/>
        </a:p>
      </dgm:t>
    </dgm:pt>
    <dgm:pt modelId="{1CE9A7C2-097A-4EEE-A3DD-430E63D1CDCD}" type="sibTrans" cxnId="{0A470AC4-1488-463E-8C18-4AE964C73110}">
      <dgm:prSet/>
      <dgm:spPr/>
      <dgm:t>
        <a:bodyPr/>
        <a:lstStyle/>
        <a:p>
          <a:endParaRPr lang="tr-TR"/>
        </a:p>
      </dgm:t>
    </dgm:pt>
    <dgm:pt modelId="{7CA59FD3-97B1-421D-9A87-D905B539BE42}">
      <dgm:prSet phldrT="[Metin]"/>
      <dgm:spPr>
        <a:solidFill>
          <a:srgbClr val="FFC000"/>
        </a:solidFill>
      </dgm:spPr>
      <dgm:t>
        <a:bodyPr/>
        <a:lstStyle/>
        <a:p>
          <a:r>
            <a:rPr lang="tr-TR" b="0" dirty="0" smtClean="0">
              <a:latin typeface="Comic Sans MS" panose="030F0702030302020204" pitchFamily="66" charset="0"/>
              <a:cs typeface="Arial" pitchFamily="34" charset="0"/>
            </a:rPr>
            <a:t>Matematik</a:t>
          </a:r>
          <a:endParaRPr lang="tr-TR" dirty="0">
            <a:latin typeface="Comic Sans MS" panose="030F0702030302020204" pitchFamily="66" charset="0"/>
          </a:endParaRPr>
        </a:p>
      </dgm:t>
    </dgm:pt>
    <dgm:pt modelId="{7651931D-1758-4B66-BAC1-52131448BA21}" type="parTrans" cxnId="{95DB9611-071F-4BFF-AB09-CD6CEE1948A9}">
      <dgm:prSet/>
      <dgm:spPr/>
      <dgm:t>
        <a:bodyPr/>
        <a:lstStyle/>
        <a:p>
          <a:endParaRPr lang="tr-TR"/>
        </a:p>
      </dgm:t>
    </dgm:pt>
    <dgm:pt modelId="{A263F716-BBCA-4AF5-A67A-9E6E50000829}" type="sibTrans" cxnId="{95DB9611-071F-4BFF-AB09-CD6CEE1948A9}">
      <dgm:prSet/>
      <dgm:spPr/>
      <dgm:t>
        <a:bodyPr/>
        <a:lstStyle/>
        <a:p>
          <a:endParaRPr lang="tr-TR"/>
        </a:p>
      </dgm:t>
    </dgm:pt>
    <dgm:pt modelId="{E94194FC-42B9-4102-9C21-E108D531B206}">
      <dgm:prSet phldrT="[Metin]"/>
      <dgm:spPr>
        <a:solidFill>
          <a:srgbClr val="7030A0"/>
        </a:solidFill>
      </dgm:spPr>
      <dgm:t>
        <a:bodyPr/>
        <a:lstStyle/>
        <a:p>
          <a:pPr rtl="0"/>
          <a:r>
            <a:rPr lang="tr-TR" b="0" dirty="0" smtClean="0">
              <a:latin typeface="Comic Sans MS" panose="030F0702030302020204" pitchFamily="66" charset="0"/>
              <a:cs typeface="Arial" pitchFamily="34" charset="0"/>
            </a:rPr>
            <a:t>Fizik</a:t>
          </a:r>
          <a:endParaRPr lang="tr-TR" dirty="0">
            <a:latin typeface="Comic Sans MS" panose="030F0702030302020204" pitchFamily="66" charset="0"/>
          </a:endParaRPr>
        </a:p>
      </dgm:t>
    </dgm:pt>
    <dgm:pt modelId="{AF363992-891A-4A96-844C-186B7D9ED86E}" type="parTrans" cxnId="{A4D85FED-C215-4C5F-AAE8-98C8E02089FF}">
      <dgm:prSet/>
      <dgm:spPr/>
      <dgm:t>
        <a:bodyPr/>
        <a:lstStyle/>
        <a:p>
          <a:endParaRPr lang="tr-TR"/>
        </a:p>
      </dgm:t>
    </dgm:pt>
    <dgm:pt modelId="{E85B7C3E-1D7D-43E3-AA0E-130E7EF0C626}" type="sibTrans" cxnId="{A4D85FED-C215-4C5F-AAE8-98C8E02089FF}">
      <dgm:prSet/>
      <dgm:spPr/>
      <dgm:t>
        <a:bodyPr/>
        <a:lstStyle/>
        <a:p>
          <a:endParaRPr lang="tr-TR"/>
        </a:p>
      </dgm:t>
    </dgm:pt>
    <dgm:pt modelId="{4B73DA4B-8CDE-4714-BF71-F2BCCA061AEB}">
      <dgm:prSet phldrT="[Metin]"/>
      <dgm:spPr>
        <a:solidFill>
          <a:srgbClr val="003300"/>
        </a:solidFill>
      </dgm:spPr>
      <dgm:t>
        <a:bodyPr/>
        <a:lstStyle/>
        <a:p>
          <a:r>
            <a:rPr lang="tr-TR" b="0" dirty="0" smtClean="0">
              <a:latin typeface="Comic Sans MS" panose="030F0702030302020204" pitchFamily="66" charset="0"/>
              <a:cs typeface="Arial" pitchFamily="34" charset="0"/>
            </a:rPr>
            <a:t>Kimya</a:t>
          </a:r>
          <a:endParaRPr lang="tr-TR" dirty="0">
            <a:latin typeface="Comic Sans MS" panose="030F0702030302020204" pitchFamily="66" charset="0"/>
          </a:endParaRPr>
        </a:p>
      </dgm:t>
    </dgm:pt>
    <dgm:pt modelId="{D557EA19-049E-40C5-BB04-E828D6BE805D}" type="parTrans" cxnId="{8EA1F51C-1251-4974-9165-17C7105E0E56}">
      <dgm:prSet/>
      <dgm:spPr/>
      <dgm:t>
        <a:bodyPr/>
        <a:lstStyle/>
        <a:p>
          <a:endParaRPr lang="tr-TR"/>
        </a:p>
      </dgm:t>
    </dgm:pt>
    <dgm:pt modelId="{A6F03F28-AC28-4E15-8467-4F816BFE8B1C}" type="sibTrans" cxnId="{8EA1F51C-1251-4974-9165-17C7105E0E56}">
      <dgm:prSet/>
      <dgm:spPr/>
      <dgm:t>
        <a:bodyPr/>
        <a:lstStyle/>
        <a:p>
          <a:endParaRPr lang="tr-TR"/>
        </a:p>
      </dgm:t>
    </dgm:pt>
    <dgm:pt modelId="{6B4D4ED7-9B82-45AC-B5EF-1CEFDA26484C}">
      <dgm:prSet phldrT="[Metin]"/>
      <dgm:spPr>
        <a:solidFill>
          <a:srgbClr val="7030A0"/>
        </a:solidFill>
      </dgm:spPr>
      <dgm:t>
        <a:bodyPr/>
        <a:lstStyle/>
        <a:p>
          <a:pPr rtl="0"/>
          <a:r>
            <a:rPr lang="tr-TR" b="0" dirty="0" smtClean="0">
              <a:latin typeface="Comic Sans MS" panose="030F0702030302020204" pitchFamily="66" charset="0"/>
              <a:cs typeface="Arial" pitchFamily="34" charset="0"/>
            </a:rPr>
            <a:t>Türkçe</a:t>
          </a:r>
          <a:endParaRPr lang="tr-TR" b="0" dirty="0">
            <a:latin typeface="Comic Sans MS" panose="030F0702030302020204" pitchFamily="66" charset="0"/>
            <a:cs typeface="Arial" pitchFamily="34" charset="0"/>
          </a:endParaRPr>
        </a:p>
      </dgm:t>
    </dgm:pt>
    <dgm:pt modelId="{52C84FB9-ABBE-4E3A-B60B-EC4E2D4FE248}" type="parTrans" cxnId="{DCB118F0-7A27-417C-B7CC-FD668C0DBB6E}">
      <dgm:prSet/>
      <dgm:spPr/>
      <dgm:t>
        <a:bodyPr/>
        <a:lstStyle/>
        <a:p>
          <a:endParaRPr lang="tr-TR"/>
        </a:p>
      </dgm:t>
    </dgm:pt>
    <dgm:pt modelId="{3DDAF94C-4826-4F53-8D92-D7661E482E2A}" type="sibTrans" cxnId="{DCB118F0-7A27-417C-B7CC-FD668C0DBB6E}">
      <dgm:prSet/>
      <dgm:spPr/>
      <dgm:t>
        <a:bodyPr/>
        <a:lstStyle/>
        <a:p>
          <a:endParaRPr lang="tr-TR"/>
        </a:p>
      </dgm:t>
    </dgm:pt>
    <dgm:pt modelId="{16D50E52-38F0-49C8-A685-3C80DB57814E}">
      <dgm:prSet phldrT="[Metin]"/>
      <dgm:spPr>
        <a:solidFill>
          <a:srgbClr val="00B0F0"/>
        </a:solidFill>
      </dgm:spPr>
      <dgm:t>
        <a:bodyPr/>
        <a:lstStyle/>
        <a:p>
          <a:pPr rtl="0"/>
          <a:r>
            <a:rPr lang="tr-TR" b="0" dirty="0" smtClean="0">
              <a:latin typeface="Comic Sans MS" panose="030F0702030302020204" pitchFamily="66" charset="0"/>
              <a:cs typeface="Arial" pitchFamily="34" charset="0"/>
            </a:rPr>
            <a:t>Değerler Eğitimi</a:t>
          </a:r>
          <a:endParaRPr lang="tr-TR" b="0" dirty="0">
            <a:latin typeface="Comic Sans MS" panose="030F0702030302020204" pitchFamily="66" charset="0"/>
            <a:cs typeface="Arial" pitchFamily="34" charset="0"/>
          </a:endParaRPr>
        </a:p>
      </dgm:t>
    </dgm:pt>
    <dgm:pt modelId="{1F59F786-828E-48D3-A750-4C28276C02B5}" type="parTrans" cxnId="{DC356D63-8B33-4B81-B91D-CF7D34533065}">
      <dgm:prSet/>
      <dgm:spPr/>
      <dgm:t>
        <a:bodyPr/>
        <a:lstStyle/>
        <a:p>
          <a:endParaRPr lang="tr-TR"/>
        </a:p>
      </dgm:t>
    </dgm:pt>
    <dgm:pt modelId="{B6D10151-AAA2-4E1E-A1A3-F72A2D0FA70B}" type="sibTrans" cxnId="{DC356D63-8B33-4B81-B91D-CF7D34533065}">
      <dgm:prSet/>
      <dgm:spPr/>
      <dgm:t>
        <a:bodyPr/>
        <a:lstStyle/>
        <a:p>
          <a:endParaRPr lang="tr-TR"/>
        </a:p>
      </dgm:t>
    </dgm:pt>
    <dgm:pt modelId="{8FBF8618-A7BF-4CEF-8E5A-955A04E7217A}">
      <dgm:prSet phldrT="[Metin]"/>
      <dgm:spPr>
        <a:solidFill>
          <a:srgbClr val="00B050"/>
        </a:solidFill>
      </dgm:spPr>
      <dgm:t>
        <a:bodyPr/>
        <a:lstStyle/>
        <a:p>
          <a:r>
            <a:rPr lang="tr-TR" b="0" dirty="0" smtClean="0">
              <a:latin typeface="Comic Sans MS" panose="030F0702030302020204" pitchFamily="66" charset="0"/>
              <a:cs typeface="Arial" pitchFamily="34" charset="0"/>
            </a:rPr>
            <a:t>Coğrafya</a:t>
          </a:r>
          <a:endParaRPr lang="tr-TR" dirty="0">
            <a:latin typeface="Comic Sans MS" panose="030F0702030302020204" pitchFamily="66" charset="0"/>
          </a:endParaRPr>
        </a:p>
      </dgm:t>
    </dgm:pt>
    <dgm:pt modelId="{C25D7613-9AE0-41DC-A147-E948BA7C0B9D}" type="parTrans" cxnId="{1552CE43-484D-4484-B0D0-08CF58A7346F}">
      <dgm:prSet/>
      <dgm:spPr/>
      <dgm:t>
        <a:bodyPr/>
        <a:lstStyle/>
        <a:p>
          <a:endParaRPr lang="tr-TR"/>
        </a:p>
      </dgm:t>
    </dgm:pt>
    <dgm:pt modelId="{FAE7CC2B-FF7B-4023-95C3-1CAF5750B869}" type="sibTrans" cxnId="{1552CE43-484D-4484-B0D0-08CF58A7346F}">
      <dgm:prSet/>
      <dgm:spPr/>
      <dgm:t>
        <a:bodyPr/>
        <a:lstStyle/>
        <a:p>
          <a:endParaRPr lang="tr-TR"/>
        </a:p>
      </dgm:t>
    </dgm:pt>
    <dgm:pt modelId="{1087567A-2135-404A-BD6D-70297296D2C1}">
      <dgm:prSet phldrT="[Metin]"/>
      <dgm:spPr>
        <a:solidFill>
          <a:srgbClr val="660033"/>
        </a:solidFill>
      </dgm:spPr>
      <dgm:t>
        <a:bodyPr/>
        <a:lstStyle/>
        <a:p>
          <a:pPr rtl="0"/>
          <a:r>
            <a:rPr lang="tr-TR" b="0" dirty="0" smtClean="0">
              <a:latin typeface="Comic Sans MS" panose="030F0702030302020204" pitchFamily="66" charset="0"/>
              <a:cs typeface="Arial" pitchFamily="34" charset="0"/>
            </a:rPr>
            <a:t>Teknolojik Tasarım</a:t>
          </a:r>
          <a:endParaRPr lang="tr-TR" b="0" dirty="0">
            <a:latin typeface="Comic Sans MS" panose="030F0702030302020204" pitchFamily="66" charset="0"/>
            <a:cs typeface="Arial" pitchFamily="34" charset="0"/>
          </a:endParaRPr>
        </a:p>
      </dgm:t>
    </dgm:pt>
    <dgm:pt modelId="{B07FB3C3-002B-4A8F-BA22-C62A3031046B}" type="parTrans" cxnId="{0366C93D-3B6D-48F6-A6A7-B2117425C6CF}">
      <dgm:prSet/>
      <dgm:spPr/>
      <dgm:t>
        <a:bodyPr/>
        <a:lstStyle/>
        <a:p>
          <a:endParaRPr lang="tr-TR"/>
        </a:p>
      </dgm:t>
    </dgm:pt>
    <dgm:pt modelId="{88B277C7-7392-48E5-8DC8-75B8BF6B1D4E}" type="sibTrans" cxnId="{0366C93D-3B6D-48F6-A6A7-B2117425C6CF}">
      <dgm:prSet/>
      <dgm:spPr/>
      <dgm:t>
        <a:bodyPr/>
        <a:lstStyle/>
        <a:p>
          <a:endParaRPr lang="tr-TR"/>
        </a:p>
      </dgm:t>
    </dgm:pt>
    <dgm:pt modelId="{EB5C45D5-2B33-4446-81EC-BD6307375AA8}">
      <dgm:prSet phldrT="[Metin]"/>
      <dgm:spPr>
        <a:solidFill>
          <a:srgbClr val="00B050"/>
        </a:solidFill>
      </dgm:spPr>
      <dgm:t>
        <a:bodyPr/>
        <a:lstStyle/>
        <a:p>
          <a:pPr rtl="0"/>
          <a:r>
            <a:rPr lang="tr-TR" b="0" dirty="0" smtClean="0">
              <a:latin typeface="Comic Sans MS" panose="030F0702030302020204" pitchFamily="66" charset="0"/>
              <a:cs typeface="Arial" pitchFamily="34" charset="0"/>
            </a:rPr>
            <a:t>Tarih</a:t>
          </a:r>
          <a:endParaRPr lang="tr-TR" dirty="0">
            <a:latin typeface="Comic Sans MS" panose="030F0702030302020204" pitchFamily="66" charset="0"/>
          </a:endParaRPr>
        </a:p>
      </dgm:t>
    </dgm:pt>
    <dgm:pt modelId="{A5EBF12C-80BF-4ADB-894A-AC3EB121C19F}" type="parTrans" cxnId="{C9B8161E-922E-453E-90D2-7FCFC4D1EC40}">
      <dgm:prSet/>
      <dgm:spPr/>
      <dgm:t>
        <a:bodyPr/>
        <a:lstStyle/>
        <a:p>
          <a:endParaRPr lang="tr-TR"/>
        </a:p>
      </dgm:t>
    </dgm:pt>
    <dgm:pt modelId="{6F5116AE-A720-483E-A0F9-6F34AB571A62}" type="sibTrans" cxnId="{C9B8161E-922E-453E-90D2-7FCFC4D1EC40}">
      <dgm:prSet/>
      <dgm:spPr/>
      <dgm:t>
        <a:bodyPr/>
        <a:lstStyle/>
        <a:p>
          <a:endParaRPr lang="tr-TR"/>
        </a:p>
      </dgm:t>
    </dgm:pt>
    <dgm:pt modelId="{22C48003-2539-482F-BAEC-91BEF51C8743}" type="pres">
      <dgm:prSet presAssocID="{5B548688-EA36-41D7-8DB3-BC28CB5EB92D}" presName="diagram" presStyleCnt="0">
        <dgm:presLayoutVars>
          <dgm:dir/>
          <dgm:resizeHandles val="exact"/>
        </dgm:presLayoutVars>
      </dgm:prSet>
      <dgm:spPr/>
      <dgm:t>
        <a:bodyPr/>
        <a:lstStyle/>
        <a:p>
          <a:endParaRPr lang="tr-TR"/>
        </a:p>
      </dgm:t>
    </dgm:pt>
    <dgm:pt modelId="{5A24D183-59D3-4415-B406-174B4486E3DD}" type="pres">
      <dgm:prSet presAssocID="{475D98C8-F3D3-4932-812A-DD04D5951FE5}" presName="node" presStyleLbl="node1" presStyleIdx="0" presStyleCnt="10" custLinFactX="7934" custLinFactY="200000" custLinFactNeighborX="100000" custLinFactNeighborY="266922">
        <dgm:presLayoutVars>
          <dgm:bulletEnabled val="1"/>
        </dgm:presLayoutVars>
      </dgm:prSet>
      <dgm:spPr/>
      <dgm:t>
        <a:bodyPr/>
        <a:lstStyle/>
        <a:p>
          <a:endParaRPr lang="tr-TR"/>
        </a:p>
      </dgm:t>
    </dgm:pt>
    <dgm:pt modelId="{B9D59A31-4939-429C-AD5F-601B906343F8}" type="pres">
      <dgm:prSet presAssocID="{3F96E529-33A3-4EE5-BD81-F5188E2E9D37}" presName="sibTrans" presStyleCnt="0"/>
      <dgm:spPr/>
    </dgm:pt>
    <dgm:pt modelId="{9FFE99E4-367E-410D-BA83-5925BEBCE5BA}" type="pres">
      <dgm:prSet presAssocID="{4FAD9E9C-4E96-42FC-A891-67D4DC6BD80F}" presName="node" presStyleLbl="node1" presStyleIdx="1" presStyleCnt="10" custLinFactX="-7679" custLinFactNeighborX="-100000" custLinFactNeighborY="19302">
        <dgm:presLayoutVars>
          <dgm:bulletEnabled val="1"/>
        </dgm:presLayoutVars>
      </dgm:prSet>
      <dgm:spPr/>
      <dgm:t>
        <a:bodyPr/>
        <a:lstStyle/>
        <a:p>
          <a:endParaRPr lang="tr-TR"/>
        </a:p>
      </dgm:t>
    </dgm:pt>
    <dgm:pt modelId="{B682A54E-B9AC-4EAA-83B2-1B768043D902}" type="pres">
      <dgm:prSet presAssocID="{1CE9A7C2-097A-4EEE-A3DD-430E63D1CDCD}" presName="sibTrans" presStyleCnt="0"/>
      <dgm:spPr/>
    </dgm:pt>
    <dgm:pt modelId="{C3DDE7DB-C418-43EF-B1F8-BC1CC708682D}" type="pres">
      <dgm:prSet presAssocID="{7CA59FD3-97B1-421D-9A87-D905B539BE42}" presName="node" presStyleLbl="node1" presStyleIdx="2" presStyleCnt="10" custLinFactX="7461" custLinFactY="17772" custLinFactNeighborX="100000" custLinFactNeighborY="100000">
        <dgm:presLayoutVars>
          <dgm:bulletEnabled val="1"/>
        </dgm:presLayoutVars>
      </dgm:prSet>
      <dgm:spPr/>
      <dgm:t>
        <a:bodyPr/>
        <a:lstStyle/>
        <a:p>
          <a:endParaRPr lang="tr-TR"/>
        </a:p>
      </dgm:t>
    </dgm:pt>
    <dgm:pt modelId="{21DFA738-13EF-4459-AE9C-E37D6222BD09}" type="pres">
      <dgm:prSet presAssocID="{A263F716-BBCA-4AF5-A67A-9E6E50000829}" presName="sibTrans" presStyleCnt="0"/>
      <dgm:spPr/>
    </dgm:pt>
    <dgm:pt modelId="{AAE8B1B4-B911-43E6-A17C-135A4BD97DD8}" type="pres">
      <dgm:prSet presAssocID="{E94194FC-42B9-4102-9C21-E108D531B206}" presName="node" presStyleLbl="node1" presStyleIdx="3" presStyleCnt="10" custLinFactNeighborX="-2066" custLinFactNeighborY="10204">
        <dgm:presLayoutVars>
          <dgm:bulletEnabled val="1"/>
        </dgm:presLayoutVars>
      </dgm:prSet>
      <dgm:spPr/>
      <dgm:t>
        <a:bodyPr/>
        <a:lstStyle/>
        <a:p>
          <a:endParaRPr lang="tr-TR"/>
        </a:p>
      </dgm:t>
    </dgm:pt>
    <dgm:pt modelId="{9519F0BD-1C61-468F-A32C-FD47C0150ADD}" type="pres">
      <dgm:prSet presAssocID="{E85B7C3E-1D7D-43E3-AA0E-130E7EF0C626}" presName="sibTrans" presStyleCnt="0"/>
      <dgm:spPr/>
    </dgm:pt>
    <dgm:pt modelId="{70AE6FF8-C80B-472C-A395-F58290B6B9C6}" type="pres">
      <dgm:prSet presAssocID="{4B73DA4B-8CDE-4714-BF71-F2BCCA061AEB}" presName="node" presStyleLbl="node1" presStyleIdx="4" presStyleCnt="10" custLinFactNeighborX="2321" custLinFactNeighborY="1105">
        <dgm:presLayoutVars>
          <dgm:bulletEnabled val="1"/>
        </dgm:presLayoutVars>
      </dgm:prSet>
      <dgm:spPr/>
      <dgm:t>
        <a:bodyPr/>
        <a:lstStyle/>
        <a:p>
          <a:endParaRPr lang="tr-TR"/>
        </a:p>
      </dgm:t>
    </dgm:pt>
    <dgm:pt modelId="{BD2B0E5B-A965-490E-823C-90051C8C5B71}" type="pres">
      <dgm:prSet presAssocID="{A6F03F28-AC28-4E15-8467-4F816BFE8B1C}" presName="sibTrans" presStyleCnt="0"/>
      <dgm:spPr/>
    </dgm:pt>
    <dgm:pt modelId="{82BAE648-AC6F-4DA0-AC9A-0F6BA57357AE}" type="pres">
      <dgm:prSet presAssocID="{16D50E52-38F0-49C8-A685-3C80DB57814E}" presName="node" presStyleLbl="node1" presStyleIdx="5" presStyleCnt="10" custLinFactX="-7679" custLinFactY="-8673" custLinFactNeighborX="-100000" custLinFactNeighborY="-100000">
        <dgm:presLayoutVars>
          <dgm:bulletEnabled val="1"/>
        </dgm:presLayoutVars>
      </dgm:prSet>
      <dgm:spPr/>
      <dgm:t>
        <a:bodyPr/>
        <a:lstStyle/>
        <a:p>
          <a:endParaRPr lang="tr-TR"/>
        </a:p>
      </dgm:t>
    </dgm:pt>
    <dgm:pt modelId="{35A60D4B-491F-4498-933E-F811A29EF817}" type="pres">
      <dgm:prSet presAssocID="{B6D10151-AAA2-4E1E-A1A3-F72A2D0FA70B}" presName="sibTrans" presStyleCnt="0"/>
      <dgm:spPr/>
    </dgm:pt>
    <dgm:pt modelId="{EE1E95F3-4901-47B2-A77E-5050914D3FF0}" type="pres">
      <dgm:prSet presAssocID="{6B4D4ED7-9B82-45AC-B5EF-1CEFDA26484C}" presName="node" presStyleLbl="node1" presStyleIdx="6" presStyleCnt="10" custLinFactY="16922" custLinFactNeighborX="2066" custLinFactNeighborY="100000">
        <dgm:presLayoutVars>
          <dgm:bulletEnabled val="1"/>
        </dgm:presLayoutVars>
      </dgm:prSet>
      <dgm:spPr/>
      <dgm:t>
        <a:bodyPr/>
        <a:lstStyle/>
        <a:p>
          <a:endParaRPr lang="tr-TR"/>
        </a:p>
      </dgm:t>
    </dgm:pt>
    <dgm:pt modelId="{608A991E-B848-4DAD-ACA3-EEA799A32A99}" type="pres">
      <dgm:prSet presAssocID="{3DDAF94C-4826-4F53-8D92-D7661E482E2A}" presName="sibTrans" presStyleCnt="0"/>
      <dgm:spPr/>
    </dgm:pt>
    <dgm:pt modelId="{21DED7C8-34BF-4F07-99A2-2927CE5A2E1C}" type="pres">
      <dgm:prSet presAssocID="{8FBF8618-A7BF-4CEF-8E5A-955A04E7217A}" presName="node" presStyleLbl="node1" presStyleIdx="7" presStyleCnt="10" custLinFactY="-130698" custLinFactNeighborX="-2321" custLinFactNeighborY="-200000">
        <dgm:presLayoutVars>
          <dgm:bulletEnabled val="1"/>
        </dgm:presLayoutVars>
      </dgm:prSet>
      <dgm:spPr/>
      <dgm:t>
        <a:bodyPr/>
        <a:lstStyle/>
        <a:p>
          <a:endParaRPr lang="tr-TR"/>
        </a:p>
      </dgm:t>
    </dgm:pt>
    <dgm:pt modelId="{A2B5443F-E2BE-45F9-828E-8AA2BC74CC4B}" type="pres">
      <dgm:prSet presAssocID="{FAE7CC2B-FF7B-4023-95C3-1CAF5750B869}" presName="sibTrans" presStyleCnt="0"/>
      <dgm:spPr/>
    </dgm:pt>
    <dgm:pt modelId="{E3274A30-FD1C-48DA-90F0-77E901EC8E93}" type="pres">
      <dgm:prSet presAssocID="{1087567A-2135-404A-BD6D-70297296D2C1}" presName="node" presStyleLbl="node1" presStyleIdx="8" presStyleCnt="10" custLinFactX="7342" custLinFactY="-14881" custLinFactNeighborX="100000" custLinFactNeighborY="-100000">
        <dgm:presLayoutVars>
          <dgm:bulletEnabled val="1"/>
        </dgm:presLayoutVars>
      </dgm:prSet>
      <dgm:spPr/>
      <dgm:t>
        <a:bodyPr/>
        <a:lstStyle/>
        <a:p>
          <a:endParaRPr lang="tr-TR"/>
        </a:p>
      </dgm:t>
    </dgm:pt>
    <dgm:pt modelId="{267BD673-1EE2-40F1-8CB4-51EE8E87AF1F}" type="pres">
      <dgm:prSet presAssocID="{88B277C7-7392-48E5-8DC8-75B8BF6B1D4E}" presName="sibTrans" presStyleCnt="0"/>
      <dgm:spPr/>
    </dgm:pt>
    <dgm:pt modelId="{417BFD01-3D66-4DAD-80B4-7A6749E62747}" type="pres">
      <dgm:prSet presAssocID="{EB5C45D5-2B33-4446-81EC-BD6307375AA8}" presName="node" presStyleLbl="node1" presStyleIdx="9" presStyleCnt="10" custLinFactX="-7934" custLinFactY="-14881" custLinFactNeighborX="-100000" custLinFactNeighborY="-100000">
        <dgm:presLayoutVars>
          <dgm:bulletEnabled val="1"/>
        </dgm:presLayoutVars>
      </dgm:prSet>
      <dgm:spPr/>
      <dgm:t>
        <a:bodyPr/>
        <a:lstStyle/>
        <a:p>
          <a:endParaRPr lang="tr-TR"/>
        </a:p>
      </dgm:t>
    </dgm:pt>
  </dgm:ptLst>
  <dgm:cxnLst>
    <dgm:cxn modelId="{1C0F4817-0BB6-426B-A382-70272FEE6838}" type="presOf" srcId="{16D50E52-38F0-49C8-A685-3C80DB57814E}" destId="{82BAE648-AC6F-4DA0-AC9A-0F6BA57357AE}" srcOrd="0" destOrd="0" presId="urn:microsoft.com/office/officeart/2005/8/layout/default"/>
    <dgm:cxn modelId="{F4409D03-CA9B-42E7-AF83-C24156C34FAF}" type="presOf" srcId="{7CA59FD3-97B1-421D-9A87-D905B539BE42}" destId="{C3DDE7DB-C418-43EF-B1F8-BC1CC708682D}" srcOrd="0" destOrd="0" presId="urn:microsoft.com/office/officeart/2005/8/layout/default"/>
    <dgm:cxn modelId="{95DB9611-071F-4BFF-AB09-CD6CEE1948A9}" srcId="{5B548688-EA36-41D7-8DB3-BC28CB5EB92D}" destId="{7CA59FD3-97B1-421D-9A87-D905B539BE42}" srcOrd="2" destOrd="0" parTransId="{7651931D-1758-4B66-BAC1-52131448BA21}" sibTransId="{A263F716-BBCA-4AF5-A67A-9E6E50000829}"/>
    <dgm:cxn modelId="{BE032A03-7D0F-4085-9DEE-10516E6AF20C}" type="presOf" srcId="{4FAD9E9C-4E96-42FC-A891-67D4DC6BD80F}" destId="{9FFE99E4-367E-410D-BA83-5925BEBCE5BA}" srcOrd="0" destOrd="0" presId="urn:microsoft.com/office/officeart/2005/8/layout/default"/>
    <dgm:cxn modelId="{96264CA9-B715-4895-8A43-41592EC255E8}" type="presOf" srcId="{5B548688-EA36-41D7-8DB3-BC28CB5EB92D}" destId="{22C48003-2539-482F-BAEC-91BEF51C8743}" srcOrd="0" destOrd="0" presId="urn:microsoft.com/office/officeart/2005/8/layout/default"/>
    <dgm:cxn modelId="{006F0AE2-1F71-4F64-A06D-83454963B4E0}" srcId="{5B548688-EA36-41D7-8DB3-BC28CB5EB92D}" destId="{475D98C8-F3D3-4932-812A-DD04D5951FE5}" srcOrd="0" destOrd="0" parTransId="{9DD1C1FE-3935-4B47-B720-77558928F891}" sibTransId="{3F96E529-33A3-4EE5-BD81-F5188E2E9D37}"/>
    <dgm:cxn modelId="{429C5DEB-19A9-4DFA-BE15-A33D7B755FF2}" type="presOf" srcId="{4B73DA4B-8CDE-4714-BF71-F2BCCA061AEB}" destId="{70AE6FF8-C80B-472C-A395-F58290B6B9C6}" srcOrd="0" destOrd="0" presId="urn:microsoft.com/office/officeart/2005/8/layout/default"/>
    <dgm:cxn modelId="{DC356D63-8B33-4B81-B91D-CF7D34533065}" srcId="{5B548688-EA36-41D7-8DB3-BC28CB5EB92D}" destId="{16D50E52-38F0-49C8-A685-3C80DB57814E}" srcOrd="5" destOrd="0" parTransId="{1F59F786-828E-48D3-A750-4C28276C02B5}" sibTransId="{B6D10151-AAA2-4E1E-A1A3-F72A2D0FA70B}"/>
    <dgm:cxn modelId="{C9B8161E-922E-453E-90D2-7FCFC4D1EC40}" srcId="{5B548688-EA36-41D7-8DB3-BC28CB5EB92D}" destId="{EB5C45D5-2B33-4446-81EC-BD6307375AA8}" srcOrd="9" destOrd="0" parTransId="{A5EBF12C-80BF-4ADB-894A-AC3EB121C19F}" sibTransId="{6F5116AE-A720-483E-A0F9-6F34AB571A62}"/>
    <dgm:cxn modelId="{1EA9AF4F-7297-4D31-9D11-42CAAED58BBD}" type="presOf" srcId="{8FBF8618-A7BF-4CEF-8E5A-955A04E7217A}" destId="{21DED7C8-34BF-4F07-99A2-2927CE5A2E1C}" srcOrd="0" destOrd="0" presId="urn:microsoft.com/office/officeart/2005/8/layout/default"/>
    <dgm:cxn modelId="{B51B9011-28AD-4223-8B46-08DCF95EE528}" type="presOf" srcId="{E94194FC-42B9-4102-9C21-E108D531B206}" destId="{AAE8B1B4-B911-43E6-A17C-135A4BD97DD8}" srcOrd="0" destOrd="0" presId="urn:microsoft.com/office/officeart/2005/8/layout/default"/>
    <dgm:cxn modelId="{AE162059-5524-41B6-B079-269700927742}" type="presOf" srcId="{6B4D4ED7-9B82-45AC-B5EF-1CEFDA26484C}" destId="{EE1E95F3-4901-47B2-A77E-5050914D3FF0}" srcOrd="0" destOrd="0" presId="urn:microsoft.com/office/officeart/2005/8/layout/default"/>
    <dgm:cxn modelId="{0366C93D-3B6D-48F6-A6A7-B2117425C6CF}" srcId="{5B548688-EA36-41D7-8DB3-BC28CB5EB92D}" destId="{1087567A-2135-404A-BD6D-70297296D2C1}" srcOrd="8" destOrd="0" parTransId="{B07FB3C3-002B-4A8F-BA22-C62A3031046B}" sibTransId="{88B277C7-7392-48E5-8DC8-75B8BF6B1D4E}"/>
    <dgm:cxn modelId="{BDC0BC94-28A1-4F8A-B560-3BE73735C8E2}" type="presOf" srcId="{EB5C45D5-2B33-4446-81EC-BD6307375AA8}" destId="{417BFD01-3D66-4DAD-80B4-7A6749E62747}" srcOrd="0" destOrd="0" presId="urn:microsoft.com/office/officeart/2005/8/layout/default"/>
    <dgm:cxn modelId="{3FDFA1C6-32D4-428A-9D1D-A9FBC936C2F4}" type="presOf" srcId="{475D98C8-F3D3-4932-812A-DD04D5951FE5}" destId="{5A24D183-59D3-4415-B406-174B4486E3DD}" srcOrd="0" destOrd="0" presId="urn:microsoft.com/office/officeart/2005/8/layout/default"/>
    <dgm:cxn modelId="{A4D85FED-C215-4C5F-AAE8-98C8E02089FF}" srcId="{5B548688-EA36-41D7-8DB3-BC28CB5EB92D}" destId="{E94194FC-42B9-4102-9C21-E108D531B206}" srcOrd="3" destOrd="0" parTransId="{AF363992-891A-4A96-844C-186B7D9ED86E}" sibTransId="{E85B7C3E-1D7D-43E3-AA0E-130E7EF0C626}"/>
    <dgm:cxn modelId="{1552CE43-484D-4484-B0D0-08CF58A7346F}" srcId="{5B548688-EA36-41D7-8DB3-BC28CB5EB92D}" destId="{8FBF8618-A7BF-4CEF-8E5A-955A04E7217A}" srcOrd="7" destOrd="0" parTransId="{C25D7613-9AE0-41DC-A147-E948BA7C0B9D}" sibTransId="{FAE7CC2B-FF7B-4023-95C3-1CAF5750B869}"/>
    <dgm:cxn modelId="{8EA1F51C-1251-4974-9165-17C7105E0E56}" srcId="{5B548688-EA36-41D7-8DB3-BC28CB5EB92D}" destId="{4B73DA4B-8CDE-4714-BF71-F2BCCA061AEB}" srcOrd="4" destOrd="0" parTransId="{D557EA19-049E-40C5-BB04-E828D6BE805D}" sibTransId="{A6F03F28-AC28-4E15-8467-4F816BFE8B1C}"/>
    <dgm:cxn modelId="{605AF127-3289-4E08-A598-4E3C85DBB265}" type="presOf" srcId="{1087567A-2135-404A-BD6D-70297296D2C1}" destId="{E3274A30-FD1C-48DA-90F0-77E901EC8E93}" srcOrd="0" destOrd="0" presId="urn:microsoft.com/office/officeart/2005/8/layout/default"/>
    <dgm:cxn modelId="{DCB118F0-7A27-417C-B7CC-FD668C0DBB6E}" srcId="{5B548688-EA36-41D7-8DB3-BC28CB5EB92D}" destId="{6B4D4ED7-9B82-45AC-B5EF-1CEFDA26484C}" srcOrd="6" destOrd="0" parTransId="{52C84FB9-ABBE-4E3A-B60B-EC4E2D4FE248}" sibTransId="{3DDAF94C-4826-4F53-8D92-D7661E482E2A}"/>
    <dgm:cxn modelId="{0A470AC4-1488-463E-8C18-4AE964C73110}" srcId="{5B548688-EA36-41D7-8DB3-BC28CB5EB92D}" destId="{4FAD9E9C-4E96-42FC-A891-67D4DC6BD80F}" srcOrd="1" destOrd="0" parTransId="{2F6C4DAA-F4E5-44DA-8104-9F3DE28E8EEF}" sibTransId="{1CE9A7C2-097A-4EEE-A3DD-430E63D1CDCD}"/>
    <dgm:cxn modelId="{B1BC13C4-D453-4966-AB17-8E45DEF91F37}" type="presParOf" srcId="{22C48003-2539-482F-BAEC-91BEF51C8743}" destId="{5A24D183-59D3-4415-B406-174B4486E3DD}" srcOrd="0" destOrd="0" presId="urn:microsoft.com/office/officeart/2005/8/layout/default"/>
    <dgm:cxn modelId="{B464044C-8156-429A-8599-D33187128BAE}" type="presParOf" srcId="{22C48003-2539-482F-BAEC-91BEF51C8743}" destId="{B9D59A31-4939-429C-AD5F-601B906343F8}" srcOrd="1" destOrd="0" presId="urn:microsoft.com/office/officeart/2005/8/layout/default"/>
    <dgm:cxn modelId="{C35C3940-768D-4870-AD66-397399280C52}" type="presParOf" srcId="{22C48003-2539-482F-BAEC-91BEF51C8743}" destId="{9FFE99E4-367E-410D-BA83-5925BEBCE5BA}" srcOrd="2" destOrd="0" presId="urn:microsoft.com/office/officeart/2005/8/layout/default"/>
    <dgm:cxn modelId="{BDDA3320-2FFC-4533-9FF9-DCBCCBF39CC9}" type="presParOf" srcId="{22C48003-2539-482F-BAEC-91BEF51C8743}" destId="{B682A54E-B9AC-4EAA-83B2-1B768043D902}" srcOrd="3" destOrd="0" presId="urn:microsoft.com/office/officeart/2005/8/layout/default"/>
    <dgm:cxn modelId="{478491B2-FF9F-4C5F-8E06-42E60D821B7F}" type="presParOf" srcId="{22C48003-2539-482F-BAEC-91BEF51C8743}" destId="{C3DDE7DB-C418-43EF-B1F8-BC1CC708682D}" srcOrd="4" destOrd="0" presId="urn:microsoft.com/office/officeart/2005/8/layout/default"/>
    <dgm:cxn modelId="{8ECCBA2D-535D-4972-B779-714E732A9938}" type="presParOf" srcId="{22C48003-2539-482F-BAEC-91BEF51C8743}" destId="{21DFA738-13EF-4459-AE9C-E37D6222BD09}" srcOrd="5" destOrd="0" presId="urn:microsoft.com/office/officeart/2005/8/layout/default"/>
    <dgm:cxn modelId="{374283DF-EDB3-47A4-8F2F-F5C253AB747A}" type="presParOf" srcId="{22C48003-2539-482F-BAEC-91BEF51C8743}" destId="{AAE8B1B4-B911-43E6-A17C-135A4BD97DD8}" srcOrd="6" destOrd="0" presId="urn:microsoft.com/office/officeart/2005/8/layout/default"/>
    <dgm:cxn modelId="{9927503D-D150-440E-9A32-7E9AC93D1A53}" type="presParOf" srcId="{22C48003-2539-482F-BAEC-91BEF51C8743}" destId="{9519F0BD-1C61-468F-A32C-FD47C0150ADD}" srcOrd="7" destOrd="0" presId="urn:microsoft.com/office/officeart/2005/8/layout/default"/>
    <dgm:cxn modelId="{4FB9B149-75AB-4B12-B505-52C8BBFD2D1B}" type="presParOf" srcId="{22C48003-2539-482F-BAEC-91BEF51C8743}" destId="{70AE6FF8-C80B-472C-A395-F58290B6B9C6}" srcOrd="8" destOrd="0" presId="urn:microsoft.com/office/officeart/2005/8/layout/default"/>
    <dgm:cxn modelId="{8D99DC26-1721-40F6-8E53-0CBDE77F2503}" type="presParOf" srcId="{22C48003-2539-482F-BAEC-91BEF51C8743}" destId="{BD2B0E5B-A965-490E-823C-90051C8C5B71}" srcOrd="9" destOrd="0" presId="urn:microsoft.com/office/officeart/2005/8/layout/default"/>
    <dgm:cxn modelId="{8CD28E4B-E98C-4B70-8280-563B9C9F8840}" type="presParOf" srcId="{22C48003-2539-482F-BAEC-91BEF51C8743}" destId="{82BAE648-AC6F-4DA0-AC9A-0F6BA57357AE}" srcOrd="10" destOrd="0" presId="urn:microsoft.com/office/officeart/2005/8/layout/default"/>
    <dgm:cxn modelId="{73667E83-E19F-4E78-AD0E-A12AAE34943F}" type="presParOf" srcId="{22C48003-2539-482F-BAEC-91BEF51C8743}" destId="{35A60D4B-491F-4498-933E-F811A29EF817}" srcOrd="11" destOrd="0" presId="urn:microsoft.com/office/officeart/2005/8/layout/default"/>
    <dgm:cxn modelId="{D269EA83-4591-41FE-A59C-1EF6C0039BE3}" type="presParOf" srcId="{22C48003-2539-482F-BAEC-91BEF51C8743}" destId="{EE1E95F3-4901-47B2-A77E-5050914D3FF0}" srcOrd="12" destOrd="0" presId="urn:microsoft.com/office/officeart/2005/8/layout/default"/>
    <dgm:cxn modelId="{D2A1DD8F-B934-4EEC-BD7D-E4CA2D913997}" type="presParOf" srcId="{22C48003-2539-482F-BAEC-91BEF51C8743}" destId="{608A991E-B848-4DAD-ACA3-EEA799A32A99}" srcOrd="13" destOrd="0" presId="urn:microsoft.com/office/officeart/2005/8/layout/default"/>
    <dgm:cxn modelId="{D996CE75-0FD6-4088-9917-FA7816F7F240}" type="presParOf" srcId="{22C48003-2539-482F-BAEC-91BEF51C8743}" destId="{21DED7C8-34BF-4F07-99A2-2927CE5A2E1C}" srcOrd="14" destOrd="0" presId="urn:microsoft.com/office/officeart/2005/8/layout/default"/>
    <dgm:cxn modelId="{891EDBCA-6729-4CD5-9C56-253CFFF0ABC4}" type="presParOf" srcId="{22C48003-2539-482F-BAEC-91BEF51C8743}" destId="{A2B5443F-E2BE-45F9-828E-8AA2BC74CC4B}" srcOrd="15" destOrd="0" presId="urn:microsoft.com/office/officeart/2005/8/layout/default"/>
    <dgm:cxn modelId="{20AEDA2B-1CD4-41E2-B778-AE577838B8F5}" type="presParOf" srcId="{22C48003-2539-482F-BAEC-91BEF51C8743}" destId="{E3274A30-FD1C-48DA-90F0-77E901EC8E93}" srcOrd="16" destOrd="0" presId="urn:microsoft.com/office/officeart/2005/8/layout/default"/>
    <dgm:cxn modelId="{55FAABAA-52BE-486E-AB2D-228C320C7D80}" type="presParOf" srcId="{22C48003-2539-482F-BAEC-91BEF51C8743}" destId="{267BD673-1EE2-40F1-8CB4-51EE8E87AF1F}" srcOrd="17" destOrd="0" presId="urn:microsoft.com/office/officeart/2005/8/layout/default"/>
    <dgm:cxn modelId="{B218782B-0F7E-4183-9201-949AD1726234}" type="presParOf" srcId="{22C48003-2539-482F-BAEC-91BEF51C8743}" destId="{417BFD01-3D66-4DAD-80B4-7A6749E62747}" srcOrd="1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9/2/quickstyle/3d8" qsCatId="3D" csTypeId="urn:microsoft.com/office/officeart/2005/8/colors/accent1_3" csCatId="accent1" phldr="1"/>
      <dgm:spPr/>
      <dgm:t>
        <a:bodyPr/>
        <a:lstStyle/>
        <a:p>
          <a:endParaRPr lang="tr-TR"/>
        </a:p>
      </dgm:t>
    </dgm:pt>
    <dgm:pt modelId="{5D12B708-C388-4FB3-935F-AC2366E7946C}">
      <dgm:prSet phldrT="[Metin]"/>
      <dgm:spPr/>
      <dgm:t>
        <a:bodyPr/>
        <a:lstStyle/>
        <a:p>
          <a:r>
            <a:rPr lang="tr-TR" b="1" dirty="0" smtClean="0"/>
            <a:t>Kimler Başvurabilir</a:t>
          </a:r>
          <a:endParaRPr lang="tr-TR" b="1" dirty="0"/>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pPr/>
      <dgm:t>
        <a:bodyPr/>
        <a:lstStyle/>
        <a:p>
          <a:r>
            <a:rPr lang="tr-TR" sz="2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Ortaokul Öğrencileri Danışman Öğretmenleri Aracılığı ile </a:t>
          </a:r>
          <a:endParaRPr lang="tr-T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t>
        <a:bodyPr/>
        <a:lstStyle/>
        <a:p>
          <a:endParaRPr lang="tr-TR"/>
        </a:p>
      </dgm:t>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custLinFactNeighborX="-19363" custLinFactNeighborY="-9067"/>
      <dgm:spPr/>
      <dgm:t>
        <a:bodyPr/>
        <a:lstStyle/>
        <a:p>
          <a:endParaRPr lang="tr-TR"/>
        </a:p>
      </dgm:t>
    </dgm:pt>
    <dgm:pt modelId="{436153E3-CA11-4D51-AD7D-6A6514FA747D}" type="pres">
      <dgm:prSet presAssocID="{5D12B708-C388-4FB3-935F-AC2366E7946C}" presName="desTx" presStyleLbl="fgAcc1" presStyleIdx="0" presStyleCnt="1">
        <dgm:presLayoutVars>
          <dgm:bulletEnabled val="1"/>
        </dgm:presLayoutVars>
      </dgm:prSet>
      <dgm:spPr/>
      <dgm:t>
        <a:bodyPr/>
        <a:lstStyle/>
        <a:p>
          <a:endParaRPr lang="tr-TR"/>
        </a:p>
      </dgm:t>
    </dgm:pt>
  </dgm:ptLst>
  <dgm:cxnLst>
    <dgm:cxn modelId="{200D67AE-FAD5-4712-9D60-682624DA9EA4}" type="presOf" srcId="{5D12B708-C388-4FB3-935F-AC2366E7946C}" destId="{2EC684A9-2EDA-4EA4-AB36-DEA93138E478}" srcOrd="0" destOrd="0" presId="urn:microsoft.com/office/officeart/2005/8/layout/process3"/>
    <dgm:cxn modelId="{CA438D03-3669-46B8-9970-D4FE2486AD75}" type="presOf" srcId="{604A9169-B88E-4245-96FE-A0392E9C8B5A}" destId="{436153E3-CA11-4D51-AD7D-6A6514FA747D}" srcOrd="0" destOrd="0" presId="urn:microsoft.com/office/officeart/2005/8/layout/process3"/>
    <dgm:cxn modelId="{3A1EA1FF-4367-46D2-B015-6D6834E8A574}" srcId="{5D12B708-C388-4FB3-935F-AC2366E7946C}" destId="{604A9169-B88E-4245-96FE-A0392E9C8B5A}" srcOrd="0" destOrd="0" parTransId="{1371F8E4-71C9-483E-8F71-B9C0C6E2706C}" sibTransId="{B2B67874-1A48-4B73-9DF9-4DC2FDB0CC3C}"/>
    <dgm:cxn modelId="{423F188E-8A0D-41A1-BA9D-3D431398B940}" type="presOf" srcId="{227201C5-00CB-4D18-ACAB-9498EA521B7F}" destId="{57B3F2FC-E6CA-402A-8237-094C1FE82527}" srcOrd="0" destOrd="0" presId="urn:microsoft.com/office/officeart/2005/8/layout/process3"/>
    <dgm:cxn modelId="{CAC68875-BFFD-4775-84E1-9565CA5AC6AE}" srcId="{227201C5-00CB-4D18-ACAB-9498EA521B7F}" destId="{5D12B708-C388-4FB3-935F-AC2366E7946C}" srcOrd="0" destOrd="0" parTransId="{D3C95709-583D-48BC-B5D1-FD12B5DE8F91}" sibTransId="{852C59A6-3B2A-4979-AED1-A00C3C073C8A}"/>
    <dgm:cxn modelId="{124ED9F5-6BA9-4F2A-82CE-BFD756E27B59}" type="presOf" srcId="{5D12B708-C388-4FB3-935F-AC2366E7946C}" destId="{952A94DE-D61D-4E09-BA6F-2BD2A7F340A6}" srcOrd="1" destOrd="0" presId="urn:microsoft.com/office/officeart/2005/8/layout/process3"/>
    <dgm:cxn modelId="{E3CD6249-11B0-42CA-B234-D008A3A432FC}" type="presParOf" srcId="{57B3F2FC-E6CA-402A-8237-094C1FE82527}" destId="{2F058C60-635B-40B4-A0E5-F45C9EB50C74}" srcOrd="0" destOrd="0" presId="urn:microsoft.com/office/officeart/2005/8/layout/process3"/>
    <dgm:cxn modelId="{06DBBEA4-6936-489C-A871-2FE65BA21E88}" type="presParOf" srcId="{2F058C60-635B-40B4-A0E5-F45C9EB50C74}" destId="{2EC684A9-2EDA-4EA4-AB36-DEA93138E478}" srcOrd="0" destOrd="0" presId="urn:microsoft.com/office/officeart/2005/8/layout/process3"/>
    <dgm:cxn modelId="{95FD48BA-D56A-4694-AB0F-5BDD071EA9DF}" type="presParOf" srcId="{2F058C60-635B-40B4-A0E5-F45C9EB50C74}" destId="{952A94DE-D61D-4E09-BA6F-2BD2A7F340A6}" srcOrd="1" destOrd="0" presId="urn:microsoft.com/office/officeart/2005/8/layout/process3"/>
    <dgm:cxn modelId="{BA3460F4-5E40-4010-BB66-94DBF2917A57}"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696AC3-BE16-41DB-9133-D7FBDB9D16C6}"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tr-TR"/>
        </a:p>
      </dgm:t>
    </dgm:pt>
    <dgm:pt modelId="{1A9EAC5B-84CD-4B69-932E-1189668D6DDB}">
      <dgm:prSet phldrT="[Metin]"/>
      <dgm:spPr/>
      <dgm:t>
        <a:bodyPr/>
        <a:lstStyle/>
        <a:p>
          <a:r>
            <a:rPr lang="tr-TR" dirty="0" smtClean="0">
              <a:latin typeface="+mn-lt"/>
            </a:rPr>
            <a:t>Yarışmaya </a:t>
          </a:r>
          <a:r>
            <a:rPr lang="tr-TR" b="1" dirty="0" smtClean="0">
              <a:latin typeface="+mn-lt"/>
            </a:rPr>
            <a:t>her öğrenci yalnızca </a:t>
          </a:r>
          <a:r>
            <a:rPr lang="tr-TR" b="1" u="sng" dirty="0" smtClean="0">
              <a:latin typeface="+mn-lt"/>
            </a:rPr>
            <a:t>bir</a:t>
          </a:r>
          <a:r>
            <a:rPr lang="tr-TR" b="1" dirty="0" smtClean="0">
              <a:latin typeface="+mn-lt"/>
            </a:rPr>
            <a:t> proje ile </a:t>
          </a:r>
          <a:r>
            <a:rPr lang="tr-TR" dirty="0" smtClean="0">
              <a:latin typeface="+mn-lt"/>
            </a:rPr>
            <a:t>katılabilir</a:t>
          </a:r>
          <a:r>
            <a:rPr lang="tr-TR" b="1" dirty="0" smtClean="0">
              <a:latin typeface="+mn-lt"/>
            </a:rPr>
            <a:t> </a:t>
          </a:r>
          <a:r>
            <a:rPr lang="tr-TR" dirty="0" smtClean="0">
              <a:latin typeface="+mn-lt"/>
            </a:rPr>
            <a:t>ve </a:t>
          </a:r>
          <a:r>
            <a:rPr lang="tr-TR" b="1" dirty="0" smtClean="0">
              <a:latin typeface="+mn-lt"/>
            </a:rPr>
            <a:t>her proje</a:t>
          </a:r>
          <a:r>
            <a:rPr lang="tr-TR" b="1" u="sng" dirty="0" smtClean="0">
              <a:latin typeface="+mn-lt"/>
            </a:rPr>
            <a:t> en çok iki</a:t>
          </a:r>
          <a:r>
            <a:rPr lang="tr-TR" b="1" dirty="0" smtClean="0">
              <a:latin typeface="+mn-lt"/>
            </a:rPr>
            <a:t> öğrenci </a:t>
          </a:r>
          <a:r>
            <a:rPr lang="tr-TR" dirty="0" smtClean="0">
              <a:latin typeface="+mn-lt"/>
            </a:rPr>
            <a:t>tarafından hazırlanır.</a:t>
          </a:r>
          <a:endParaRPr lang="tr-TR" dirty="0"/>
        </a:p>
      </dgm:t>
    </dgm:pt>
    <dgm:pt modelId="{A60B50BC-66B7-4247-A68D-D563046E6753}" type="parTrans" cxnId="{C26F1FAF-70B1-4B3D-9FA5-FE719FF36873}">
      <dgm:prSet/>
      <dgm:spPr/>
      <dgm:t>
        <a:bodyPr/>
        <a:lstStyle/>
        <a:p>
          <a:endParaRPr lang="tr-TR"/>
        </a:p>
      </dgm:t>
    </dgm:pt>
    <dgm:pt modelId="{CE9C86CE-561B-4A36-9ED0-1D23E98BCCF6}" type="sibTrans" cxnId="{C26F1FAF-70B1-4B3D-9FA5-FE719FF36873}">
      <dgm:prSet/>
      <dgm:spPr/>
      <dgm:t>
        <a:bodyPr/>
        <a:lstStyle/>
        <a:p>
          <a:endParaRPr lang="tr-TR"/>
        </a:p>
      </dgm:t>
    </dgm:pt>
    <dgm:pt modelId="{A67116EF-62F3-432C-9B84-6159521DEAA2}">
      <dgm:prSet phldrT="[Metin]"/>
      <dgm:spPr/>
      <dgm:t>
        <a:bodyPr/>
        <a:lstStyle/>
        <a:p>
          <a:r>
            <a:rPr lang="tr-TR" dirty="0" smtClean="0">
              <a:latin typeface="+mn-lt"/>
            </a:rPr>
            <a:t>Bir projede </a:t>
          </a:r>
          <a:r>
            <a:rPr lang="tr-TR" b="1" dirty="0" smtClean="0">
              <a:latin typeface="+mn-lt"/>
            </a:rPr>
            <a:t>sadece </a:t>
          </a:r>
          <a:r>
            <a:rPr lang="tr-TR" b="1" u="sng" dirty="0" smtClean="0">
              <a:latin typeface="+mn-lt"/>
            </a:rPr>
            <a:t>bir</a:t>
          </a:r>
          <a:r>
            <a:rPr lang="tr-TR" b="1" dirty="0" smtClean="0">
              <a:latin typeface="+mn-lt"/>
            </a:rPr>
            <a:t> danışman </a:t>
          </a:r>
          <a:r>
            <a:rPr lang="tr-TR" dirty="0" smtClean="0">
              <a:latin typeface="+mn-lt"/>
            </a:rPr>
            <a:t>görev alabilir ve </a:t>
          </a:r>
          <a:r>
            <a:rPr lang="tr-TR" b="1" dirty="0" smtClean="0">
              <a:latin typeface="+mn-lt"/>
            </a:rPr>
            <a:t>danışman birden fazla projeye </a:t>
          </a:r>
          <a:r>
            <a:rPr lang="tr-TR" dirty="0" smtClean="0">
              <a:latin typeface="+mn-lt"/>
            </a:rPr>
            <a:t>danışmanlık yapabilir. Projede</a:t>
          </a:r>
          <a:r>
            <a:rPr lang="tr-TR" b="1" dirty="0" smtClean="0">
              <a:latin typeface="+mn-lt"/>
            </a:rPr>
            <a:t> danışman olması zorunludur. Danışman proje sahibi öğrencilerin bulunduğu okulda görev yapan bir öğretmen olmalıdır. </a:t>
          </a:r>
        </a:p>
        <a:p>
          <a:endParaRPr lang="tr-TR" dirty="0"/>
        </a:p>
      </dgm:t>
    </dgm:pt>
    <dgm:pt modelId="{BF2C4E2F-CCD7-4A53-9FB1-3DF322B9CAE7}" type="parTrans" cxnId="{1E37087B-38D5-48C7-A5B9-0015AB747B8F}">
      <dgm:prSet/>
      <dgm:spPr/>
      <dgm:t>
        <a:bodyPr/>
        <a:lstStyle/>
        <a:p>
          <a:endParaRPr lang="tr-TR"/>
        </a:p>
      </dgm:t>
    </dgm:pt>
    <dgm:pt modelId="{037CC818-7EE3-45A6-9EF7-B3B2B5626AE6}" type="sibTrans" cxnId="{1E37087B-38D5-48C7-A5B9-0015AB747B8F}">
      <dgm:prSet/>
      <dgm:spPr/>
      <dgm:t>
        <a:bodyPr/>
        <a:lstStyle/>
        <a:p>
          <a:endParaRPr lang="tr-TR"/>
        </a:p>
      </dgm:t>
    </dgm:pt>
    <dgm:pt modelId="{13AF0B37-DD99-42B7-B7B7-89908215E13F}">
      <dgm:prSet phldrT="[Metin]"/>
      <dgm:spPr/>
      <dgm:t>
        <a:bodyPr/>
        <a:lstStyle/>
        <a:p>
          <a:r>
            <a:rPr lang="tr-TR" b="1" dirty="0" smtClean="0">
              <a:latin typeface="+mn-lt"/>
            </a:rPr>
            <a:t>Projelerde özgünlük aranmaktadır. Projeler tamamıyla öğrencilerin kendi bilgi, beceri ve özgün düşüncelerinden kaynaklanmış, geliştirilmiş ve varsa danışman desteği ile tamamlanmış olmalıdır. Aksi takdirde yarışmadan elenir. Ayrıca öğrenciler ve danışmanları üç eğitim öğretim yılı süresince TÜBİTAK’ın düzenleyeceği etkinliklere katılamaz. </a:t>
          </a:r>
          <a:endParaRPr lang="tr-TR" b="1" dirty="0"/>
        </a:p>
      </dgm:t>
    </dgm:pt>
    <dgm:pt modelId="{B13E7343-D9CF-40D0-9724-BB71AEEC701B}" type="parTrans" cxnId="{62021566-EB7F-4CE5-B4C2-B004EA19EE72}">
      <dgm:prSet/>
      <dgm:spPr/>
      <dgm:t>
        <a:bodyPr/>
        <a:lstStyle/>
        <a:p>
          <a:endParaRPr lang="tr-TR"/>
        </a:p>
      </dgm:t>
    </dgm:pt>
    <dgm:pt modelId="{7AE2E7E3-A505-44F5-914F-E61BEC02FC52}" type="sibTrans" cxnId="{62021566-EB7F-4CE5-B4C2-B004EA19EE72}">
      <dgm:prSet/>
      <dgm:spPr/>
      <dgm:t>
        <a:bodyPr/>
        <a:lstStyle/>
        <a:p>
          <a:endParaRPr lang="tr-TR"/>
        </a:p>
      </dgm:t>
    </dgm:pt>
    <dgm:pt modelId="{D4A7A74D-3D42-40B9-9941-9A400296DAC4}" type="pres">
      <dgm:prSet presAssocID="{C3696AC3-BE16-41DB-9133-D7FBDB9D16C6}" presName="diagram" presStyleCnt="0">
        <dgm:presLayoutVars>
          <dgm:dir/>
          <dgm:resizeHandles val="exact"/>
        </dgm:presLayoutVars>
      </dgm:prSet>
      <dgm:spPr/>
      <dgm:t>
        <a:bodyPr/>
        <a:lstStyle/>
        <a:p>
          <a:endParaRPr lang="tr-TR"/>
        </a:p>
      </dgm:t>
    </dgm:pt>
    <dgm:pt modelId="{AEAA74D7-D054-4AAB-96B2-63AB52607B27}" type="pres">
      <dgm:prSet presAssocID="{1A9EAC5B-84CD-4B69-932E-1189668D6DDB}" presName="node" presStyleLbl="node1" presStyleIdx="0" presStyleCnt="3" custScaleX="103956" custScaleY="129081">
        <dgm:presLayoutVars>
          <dgm:bulletEnabled val="1"/>
        </dgm:presLayoutVars>
      </dgm:prSet>
      <dgm:spPr/>
      <dgm:t>
        <a:bodyPr/>
        <a:lstStyle/>
        <a:p>
          <a:endParaRPr lang="tr-TR"/>
        </a:p>
      </dgm:t>
    </dgm:pt>
    <dgm:pt modelId="{FF627537-9357-4188-A3F9-5A5E089878C3}" type="pres">
      <dgm:prSet presAssocID="{CE9C86CE-561B-4A36-9ED0-1D23E98BCCF6}" presName="sibTrans" presStyleCnt="0"/>
      <dgm:spPr/>
    </dgm:pt>
    <dgm:pt modelId="{FAC0A077-6378-462C-A185-4E3BD4F15E37}" type="pres">
      <dgm:prSet presAssocID="{A67116EF-62F3-432C-9B84-6159521DEAA2}" presName="node" presStyleLbl="node1" presStyleIdx="1" presStyleCnt="3" custScaleX="89222" custScaleY="129081">
        <dgm:presLayoutVars>
          <dgm:bulletEnabled val="1"/>
        </dgm:presLayoutVars>
      </dgm:prSet>
      <dgm:spPr/>
      <dgm:t>
        <a:bodyPr/>
        <a:lstStyle/>
        <a:p>
          <a:endParaRPr lang="tr-TR"/>
        </a:p>
      </dgm:t>
    </dgm:pt>
    <dgm:pt modelId="{F193D9A3-2B6D-4E4E-B966-D7E7F7BB6174}" type="pres">
      <dgm:prSet presAssocID="{037CC818-7EE3-45A6-9EF7-B3B2B5626AE6}" presName="sibTrans" presStyleCnt="0"/>
      <dgm:spPr/>
    </dgm:pt>
    <dgm:pt modelId="{825B1491-E6E3-425A-AA53-55228DBB0F13}" type="pres">
      <dgm:prSet presAssocID="{13AF0B37-DD99-42B7-B7B7-89908215E13F}" presName="node" presStyleLbl="node1" presStyleIdx="2" presStyleCnt="3" custScaleX="111931" custScaleY="142982" custLinFactNeighborX="2195" custLinFactNeighborY="-6870">
        <dgm:presLayoutVars>
          <dgm:bulletEnabled val="1"/>
        </dgm:presLayoutVars>
      </dgm:prSet>
      <dgm:spPr/>
      <dgm:t>
        <a:bodyPr/>
        <a:lstStyle/>
        <a:p>
          <a:endParaRPr lang="tr-TR"/>
        </a:p>
      </dgm:t>
    </dgm:pt>
  </dgm:ptLst>
  <dgm:cxnLst>
    <dgm:cxn modelId="{51D856B3-5660-4D69-9920-0DDD43A67593}" type="presOf" srcId="{1A9EAC5B-84CD-4B69-932E-1189668D6DDB}" destId="{AEAA74D7-D054-4AAB-96B2-63AB52607B27}" srcOrd="0" destOrd="0" presId="urn:microsoft.com/office/officeart/2005/8/layout/default"/>
    <dgm:cxn modelId="{C26F1FAF-70B1-4B3D-9FA5-FE719FF36873}" srcId="{C3696AC3-BE16-41DB-9133-D7FBDB9D16C6}" destId="{1A9EAC5B-84CD-4B69-932E-1189668D6DDB}" srcOrd="0" destOrd="0" parTransId="{A60B50BC-66B7-4247-A68D-D563046E6753}" sibTransId="{CE9C86CE-561B-4A36-9ED0-1D23E98BCCF6}"/>
    <dgm:cxn modelId="{62021566-EB7F-4CE5-B4C2-B004EA19EE72}" srcId="{C3696AC3-BE16-41DB-9133-D7FBDB9D16C6}" destId="{13AF0B37-DD99-42B7-B7B7-89908215E13F}" srcOrd="2" destOrd="0" parTransId="{B13E7343-D9CF-40D0-9724-BB71AEEC701B}" sibTransId="{7AE2E7E3-A505-44F5-914F-E61BEC02FC52}"/>
    <dgm:cxn modelId="{1E37087B-38D5-48C7-A5B9-0015AB747B8F}" srcId="{C3696AC3-BE16-41DB-9133-D7FBDB9D16C6}" destId="{A67116EF-62F3-432C-9B84-6159521DEAA2}" srcOrd="1" destOrd="0" parTransId="{BF2C4E2F-CCD7-4A53-9FB1-3DF322B9CAE7}" sibTransId="{037CC818-7EE3-45A6-9EF7-B3B2B5626AE6}"/>
    <dgm:cxn modelId="{72BA385A-0674-40FD-859C-63546B675B89}" type="presOf" srcId="{A67116EF-62F3-432C-9B84-6159521DEAA2}" destId="{FAC0A077-6378-462C-A185-4E3BD4F15E37}" srcOrd="0" destOrd="0" presId="urn:microsoft.com/office/officeart/2005/8/layout/default"/>
    <dgm:cxn modelId="{CA3A2DEC-B635-44CF-9D49-7B9DBDADA432}" type="presOf" srcId="{13AF0B37-DD99-42B7-B7B7-89908215E13F}" destId="{825B1491-E6E3-425A-AA53-55228DBB0F13}" srcOrd="0" destOrd="0" presId="urn:microsoft.com/office/officeart/2005/8/layout/default"/>
    <dgm:cxn modelId="{F20EF6E5-7669-45F5-A048-0878E3B67306}" type="presOf" srcId="{C3696AC3-BE16-41DB-9133-D7FBDB9D16C6}" destId="{D4A7A74D-3D42-40B9-9941-9A400296DAC4}" srcOrd="0" destOrd="0" presId="urn:microsoft.com/office/officeart/2005/8/layout/default"/>
    <dgm:cxn modelId="{3129BA6D-695A-4AD3-9342-761DC1765753}" type="presParOf" srcId="{D4A7A74D-3D42-40B9-9941-9A400296DAC4}" destId="{AEAA74D7-D054-4AAB-96B2-63AB52607B27}" srcOrd="0" destOrd="0" presId="urn:microsoft.com/office/officeart/2005/8/layout/default"/>
    <dgm:cxn modelId="{DC946B9B-2F62-4BBA-9D12-2657AD859C22}" type="presParOf" srcId="{D4A7A74D-3D42-40B9-9941-9A400296DAC4}" destId="{FF627537-9357-4188-A3F9-5A5E089878C3}" srcOrd="1" destOrd="0" presId="urn:microsoft.com/office/officeart/2005/8/layout/default"/>
    <dgm:cxn modelId="{7C017995-8FB9-4518-B49D-0F7F8540997C}" type="presParOf" srcId="{D4A7A74D-3D42-40B9-9941-9A400296DAC4}" destId="{FAC0A077-6378-462C-A185-4E3BD4F15E37}" srcOrd="2" destOrd="0" presId="urn:microsoft.com/office/officeart/2005/8/layout/default"/>
    <dgm:cxn modelId="{864EAA5E-4C68-40B3-BA1E-11ABFC4A6679}" type="presParOf" srcId="{D4A7A74D-3D42-40B9-9941-9A400296DAC4}" destId="{F193D9A3-2B6D-4E4E-B966-D7E7F7BB6174}" srcOrd="3" destOrd="0" presId="urn:microsoft.com/office/officeart/2005/8/layout/default"/>
    <dgm:cxn modelId="{F12EE621-66CF-4981-853C-12BF327A7287}" type="presParOf" srcId="{D4A7A74D-3D42-40B9-9941-9A400296DAC4}" destId="{825B1491-E6E3-425A-AA53-55228DBB0F1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160D817-D12A-4DD9-BA63-0BA32AF3A1C4}"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tr-TR"/>
        </a:p>
      </dgm:t>
    </dgm:pt>
    <dgm:pt modelId="{A480B36C-BADC-476A-9D8E-09BCE276B883}">
      <dgm:prSet phldrT="[Metin]"/>
      <dgm:spPr>
        <a:xfrm rot="5400000">
          <a:off x="-313973" y="316463"/>
          <a:ext cx="2093154" cy="1465208"/>
        </a:xfrm>
        <a:solidFill>
          <a:srgbClr val="FF0000"/>
        </a:solidFill>
        <a:ln w="15875" cap="flat" cmpd="sng" algn="ctr">
          <a:solidFill>
            <a:srgbClr val="5DCEAF">
              <a:hueOff val="0"/>
              <a:satOff val="0"/>
              <a:lumOff val="0"/>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B37C67B2-2B78-46E9-85E4-7DCEAC4EFE22}" type="parTrans" cxnId="{8776BC5C-38FA-4988-8204-23AD0AD85D76}">
      <dgm:prSet/>
      <dgm:spPr/>
      <dgm:t>
        <a:bodyPr/>
        <a:lstStyle/>
        <a:p>
          <a:endParaRPr lang="tr-TR"/>
        </a:p>
      </dgm:t>
    </dgm:pt>
    <dgm:pt modelId="{57C090C0-179B-4229-B5BC-382B7435B6C1}" type="sibTrans" cxnId="{8776BC5C-38FA-4988-8204-23AD0AD85D76}">
      <dgm:prSet/>
      <dgm:spPr/>
      <dgm:t>
        <a:bodyPr/>
        <a:lstStyle/>
        <a:p>
          <a:endParaRPr lang="tr-TR"/>
        </a:p>
      </dgm:t>
    </dgm:pt>
    <dgm:pt modelId="{7872D882-6CEB-46F0-AA8F-6588F5F193C5}">
      <dgm:prSet phldrT="[Metin]" custT="1"/>
      <dgm:spPr>
        <a:xfrm rot="5400000">
          <a:off x="3580720" y="-2113022"/>
          <a:ext cx="1360550" cy="5591575"/>
        </a:xfrm>
        <a:solidFill>
          <a:sysClr val="window" lastClr="FFFFFF">
            <a:alpha val="90000"/>
            <a:hueOff val="0"/>
            <a:satOff val="0"/>
            <a:lumOff val="0"/>
            <a:alphaOff val="0"/>
          </a:sysClr>
        </a:solidFill>
        <a:ln w="15875" cap="flat" cmpd="sng" algn="ctr">
          <a:solidFill>
            <a:srgbClr val="5DCEAF">
              <a:hueOff val="0"/>
              <a:satOff val="0"/>
              <a:lumOff val="0"/>
              <a:alphaOff val="0"/>
            </a:srgbClr>
          </a:solidFill>
          <a:prstDash val="solid"/>
        </a:ln>
        <a:effectLst/>
      </dgm:spPr>
      <dgm:t>
        <a:bodyPr/>
        <a:lstStyle/>
        <a:p>
          <a:pPr algn="just"/>
          <a:r>
            <a:rPr lang="tr-TR" sz="1400" dirty="0" smtClean="0">
              <a:solidFill>
                <a:srgbClr val="FF0000"/>
              </a:solidFill>
              <a:latin typeface="Comic Sans MS" panose="030F0702030302020204" pitchFamily="66" charset="0"/>
              <a:ea typeface="+mn-ea"/>
              <a:cs typeface="+mn-cs"/>
            </a:rPr>
            <a:t>Ön değerlendirme aşamasında </a:t>
          </a:r>
          <a:r>
            <a:rPr lang="tr-TR" sz="1400" dirty="0" smtClean="0">
              <a:latin typeface="Comic Sans MS" panose="030F0702030302020204" pitchFamily="66" charset="0"/>
            </a:rPr>
            <a:t>projeler sisteme yüklenen proje belgeleri esas alınarak jüri üyeleri tarafından bireysel olarak değerlendirilir. Üç jüri üyesinin verdiği puanların ortalaması alınarak bölge sergisine katılacak projeler belirlenir.</a:t>
          </a:r>
          <a:endParaRPr lang="tr-TR" sz="14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4B21BBF2-A631-4098-8F8D-D24D38A5B967}" type="parTrans" cxnId="{495A2F78-944D-4244-8E48-A8CAA4C4D63E}">
      <dgm:prSet/>
      <dgm:spPr/>
      <dgm:t>
        <a:bodyPr/>
        <a:lstStyle/>
        <a:p>
          <a:endParaRPr lang="tr-TR"/>
        </a:p>
      </dgm:t>
    </dgm:pt>
    <dgm:pt modelId="{874FB110-48D0-49A9-A7D0-718A126BD440}" type="sibTrans" cxnId="{495A2F78-944D-4244-8E48-A8CAA4C4D63E}">
      <dgm:prSet/>
      <dgm:spPr/>
      <dgm:t>
        <a:bodyPr/>
        <a:lstStyle/>
        <a:p>
          <a:endParaRPr lang="tr-TR"/>
        </a:p>
      </dgm:t>
    </dgm:pt>
    <dgm:pt modelId="{1069B44E-0CA3-4C98-975D-D398CA6BAAFE}">
      <dgm:prSet phldrT="[Metin]"/>
      <dgm:spPr>
        <a:xfrm rot="5400000">
          <a:off x="-313973" y="2219723"/>
          <a:ext cx="2093154" cy="1465208"/>
        </a:xfrm>
        <a:solidFill>
          <a:srgbClr val="0070C0"/>
        </a:solidFill>
        <a:ln w="15875" cap="flat" cmpd="sng" algn="ctr">
          <a:solidFill>
            <a:srgbClr val="5DCEAF">
              <a:hueOff val="-4135930"/>
              <a:satOff val="23223"/>
              <a:lumOff val="-1078"/>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168E6924-94FE-42A6-8517-70D8D81764F9}" type="parTrans" cxnId="{769BCBEF-6A35-428C-9B35-3CCC0AA71580}">
      <dgm:prSet/>
      <dgm:spPr/>
      <dgm:t>
        <a:bodyPr/>
        <a:lstStyle/>
        <a:p>
          <a:endParaRPr lang="tr-TR"/>
        </a:p>
      </dgm:t>
    </dgm:pt>
    <dgm:pt modelId="{D7596C40-450A-44F2-BF59-47B74012A6DA}" type="sibTrans" cxnId="{769BCBEF-6A35-428C-9B35-3CCC0AA71580}">
      <dgm:prSet/>
      <dgm:spPr/>
      <dgm:t>
        <a:bodyPr/>
        <a:lstStyle/>
        <a:p>
          <a:endParaRPr lang="tr-TR"/>
        </a:p>
      </dgm:t>
    </dgm:pt>
    <dgm:pt modelId="{E19F0850-AC14-4993-9AE3-662024293165}">
      <dgm:prSet phldrT="[Metin]" custT="1"/>
      <dgm:spPr>
        <a:xfrm rot="5400000">
          <a:off x="3580720" y="-209761"/>
          <a:ext cx="1360550" cy="5591575"/>
        </a:xfr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gm:spPr>
      <dgm:t>
        <a:bodyPr/>
        <a:lstStyle/>
        <a:p>
          <a:pPr algn="just"/>
          <a:r>
            <a:rPr lang="tr-TR" sz="1600" dirty="0" smtClean="0">
              <a:latin typeface="Comic Sans MS" panose="030F0702030302020204" pitchFamily="66" charset="0"/>
            </a:rPr>
            <a:t>Ön değerlendirmede başarılı olan projeler </a:t>
          </a:r>
          <a:r>
            <a:rPr lang="tr-TR" sz="1600" dirty="0" smtClean="0">
              <a:solidFill>
                <a:srgbClr val="FF0000"/>
              </a:solidFill>
              <a:latin typeface="Comic Sans MS" panose="030F0702030302020204" pitchFamily="66" charset="0"/>
            </a:rPr>
            <a:t>bölge sergisine</a:t>
          </a:r>
          <a:r>
            <a:rPr lang="tr-TR" sz="1600" dirty="0" smtClean="0">
              <a:latin typeface="Comic Sans MS" panose="030F0702030302020204" pitchFamily="66" charset="0"/>
            </a:rPr>
            <a:t> davet edilir. Bu aşamada projeler sözlü sunumlar ile değerlendirilir. Öğrencilerden bu görüşme için bilgisayarda sunum hazırlamaları beklenir. </a:t>
          </a:r>
          <a:endParaRPr lang="tr-TR" sz="16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AC7BB1DA-37D1-45BB-B54E-B607108A9ED8}" type="parTrans" cxnId="{263A35CC-E0AA-4435-B626-FD56E200B952}">
      <dgm:prSet/>
      <dgm:spPr/>
      <dgm:t>
        <a:bodyPr/>
        <a:lstStyle/>
        <a:p>
          <a:endParaRPr lang="tr-TR"/>
        </a:p>
      </dgm:t>
    </dgm:pt>
    <dgm:pt modelId="{9E69D82A-7B3F-4DD9-9BF6-DEA71CA142E5}" type="sibTrans" cxnId="{263A35CC-E0AA-4435-B626-FD56E200B952}">
      <dgm:prSet/>
      <dgm:spPr/>
      <dgm:t>
        <a:bodyPr/>
        <a:lstStyle/>
        <a:p>
          <a:endParaRPr lang="tr-TR"/>
        </a:p>
      </dgm:t>
    </dgm:pt>
    <dgm:pt modelId="{0BBF9792-9BB1-4F3F-A3B8-2182C9CA9B10}">
      <dgm:prSet phldrT="[Metin]"/>
      <dgm:spPr>
        <a:xfrm rot="5400000">
          <a:off x="-241958" y="4125474"/>
          <a:ext cx="2093154" cy="1465208"/>
        </a:xfrm>
        <a:solidFill>
          <a:srgbClr val="FFC000"/>
        </a:solidFill>
        <a:ln w="15875" cap="flat" cmpd="sng" algn="ctr">
          <a:solidFill>
            <a:srgbClr val="5DCEAF">
              <a:hueOff val="-8271860"/>
              <a:satOff val="46445"/>
              <a:lumOff val="-2156"/>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344B8194-AA0F-471D-A7BA-D13D59DB76A3}" type="parTrans" cxnId="{A438EDFB-9FDA-44DF-9CF0-F3E95141D6A9}">
      <dgm:prSet/>
      <dgm:spPr/>
      <dgm:t>
        <a:bodyPr/>
        <a:lstStyle/>
        <a:p>
          <a:endParaRPr lang="tr-TR"/>
        </a:p>
      </dgm:t>
    </dgm:pt>
    <dgm:pt modelId="{30B1FDB2-2B3B-4BAA-8CA4-000D869BB4F9}" type="sibTrans" cxnId="{A438EDFB-9FDA-44DF-9CF0-F3E95141D6A9}">
      <dgm:prSet/>
      <dgm:spPr/>
      <dgm:t>
        <a:bodyPr/>
        <a:lstStyle/>
        <a:p>
          <a:endParaRPr lang="tr-TR"/>
        </a:p>
      </dgm:t>
    </dgm:pt>
    <dgm:pt modelId="{2E71BC67-7582-4C5E-9D75-C4876BA1E0AF}">
      <dgm:prSet phldrT="[Metin]" custT="1"/>
      <dgm:spPr>
        <a:xfrm rot="5400000">
          <a:off x="3567860" y="1728300"/>
          <a:ext cx="1360550" cy="5591575"/>
        </a:xfrm>
        <a:solidFill>
          <a:sysClr val="window" lastClr="FFFFFF">
            <a:alpha val="90000"/>
            <a:hueOff val="0"/>
            <a:satOff val="0"/>
            <a:lumOff val="0"/>
            <a:alphaOff val="0"/>
          </a:sysClr>
        </a:solidFill>
        <a:ln w="15875" cap="flat" cmpd="sng" algn="ctr">
          <a:solidFill>
            <a:srgbClr val="5DCEAF">
              <a:hueOff val="-8271860"/>
              <a:satOff val="46445"/>
              <a:lumOff val="-2156"/>
              <a:alphaOff val="0"/>
            </a:srgbClr>
          </a:solidFill>
          <a:prstDash val="solid"/>
        </a:ln>
        <a:effectLst/>
      </dgm:spPr>
      <dgm:t>
        <a:bodyPr/>
        <a:lstStyle/>
        <a:p>
          <a:pPr algn="just"/>
          <a:r>
            <a:rPr lang="tr-TR" sz="1600" dirty="0" smtClean="0">
              <a:latin typeface="Comic Sans MS" panose="030F0702030302020204" pitchFamily="66" charset="0"/>
            </a:rPr>
            <a:t>Bölge sergilerinde Birincilik ödülü alan projeler </a:t>
          </a:r>
          <a:r>
            <a:rPr lang="tr-TR" sz="1600" dirty="0" smtClean="0">
              <a:solidFill>
                <a:srgbClr val="FF0000"/>
              </a:solidFill>
              <a:latin typeface="Comic Sans MS" panose="030F0702030302020204" pitchFamily="66" charset="0"/>
            </a:rPr>
            <a:t>final sergisine </a:t>
          </a:r>
          <a:r>
            <a:rPr lang="tr-TR" sz="1600" dirty="0" smtClean="0">
              <a:latin typeface="Comic Sans MS" panose="030F0702030302020204" pitchFamily="66" charset="0"/>
            </a:rPr>
            <a:t>davet edilir. Bu aşamada projeler sözlü sunumlar ile değerlendirilir. Sergide ve sunumda her iki öğrencinin de bulunması zorunludur, aksi halde her iki öğrenci de yarışmadan elenir. </a:t>
          </a:r>
          <a:endParaRPr lang="tr-TR" sz="1600" b="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D248E492-F872-45E1-9FE8-2C823E97C939}" type="parTrans" cxnId="{2D0C81C6-BD9B-444D-B0B6-A53D678277CF}">
      <dgm:prSet/>
      <dgm:spPr/>
      <dgm:t>
        <a:bodyPr/>
        <a:lstStyle/>
        <a:p>
          <a:endParaRPr lang="tr-TR"/>
        </a:p>
      </dgm:t>
    </dgm:pt>
    <dgm:pt modelId="{4B5C083F-C92A-42BF-9FDF-466851E3F0AE}" type="sibTrans" cxnId="{2D0C81C6-BD9B-444D-B0B6-A53D678277CF}">
      <dgm:prSet/>
      <dgm:spPr/>
      <dgm:t>
        <a:bodyPr/>
        <a:lstStyle/>
        <a:p>
          <a:endParaRPr lang="tr-TR"/>
        </a:p>
      </dgm:t>
    </dgm:pt>
    <dgm:pt modelId="{A3417F71-71CA-4FE4-8014-7CCEC2DF92A5}">
      <dgm:prSet custT="1"/>
      <dgm:spPr/>
      <dgm:t>
        <a:bodyPr/>
        <a:lstStyle/>
        <a:p>
          <a:endParaRPr lang="tr-TR" sz="1600" dirty="0" smtClean="0">
            <a:latin typeface="Comic Sans MS" panose="030F0702030302020204" pitchFamily="66" charset="0"/>
          </a:endParaRPr>
        </a:p>
      </dgm:t>
    </dgm:pt>
    <dgm:pt modelId="{5974E154-2DA4-4FBF-A736-5C8427705ACB}" type="parTrans" cxnId="{4281B7CC-42CB-4051-95C0-A86991F999AC}">
      <dgm:prSet/>
      <dgm:spPr/>
      <dgm:t>
        <a:bodyPr/>
        <a:lstStyle/>
        <a:p>
          <a:endParaRPr lang="tr-TR"/>
        </a:p>
      </dgm:t>
    </dgm:pt>
    <dgm:pt modelId="{3133B5B0-443B-4191-9912-3C11C4DFB0B4}" type="sibTrans" cxnId="{4281B7CC-42CB-4051-95C0-A86991F999AC}">
      <dgm:prSet/>
      <dgm:spPr/>
      <dgm:t>
        <a:bodyPr/>
        <a:lstStyle/>
        <a:p>
          <a:endParaRPr lang="tr-TR"/>
        </a:p>
      </dgm:t>
    </dgm:pt>
    <dgm:pt modelId="{A57C4E73-DA18-4721-A961-D577A5772F30}">
      <dgm:prSet phldrT="[Metin]" custT="1"/>
      <dgm:spPr>
        <a:xfrm rot="5400000">
          <a:off x="3580720" y="-209761"/>
          <a:ext cx="1360550" cy="5591575"/>
        </a:xfr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gm:spPr>
      <dgm:t>
        <a:bodyPr/>
        <a:lstStyle/>
        <a:p>
          <a:pPr algn="just"/>
          <a:endParaRPr lang="tr-TR" sz="16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A7A7CA5B-7C60-4F9E-A3AD-0027E3299C7E}" type="parTrans" cxnId="{250FBEFD-21FE-488F-9067-D366C2A28051}">
      <dgm:prSet/>
      <dgm:spPr/>
      <dgm:t>
        <a:bodyPr/>
        <a:lstStyle/>
        <a:p>
          <a:endParaRPr lang="tr-TR"/>
        </a:p>
      </dgm:t>
    </dgm:pt>
    <dgm:pt modelId="{5CBCC48F-EE94-4A7F-89EF-B33DBF361A28}" type="sibTrans" cxnId="{250FBEFD-21FE-488F-9067-D366C2A28051}">
      <dgm:prSet/>
      <dgm:spPr/>
      <dgm:t>
        <a:bodyPr/>
        <a:lstStyle/>
        <a:p>
          <a:endParaRPr lang="tr-TR"/>
        </a:p>
      </dgm:t>
    </dgm:pt>
    <dgm:pt modelId="{1C1023B9-2AB7-486E-975C-82027F2310E4}" type="pres">
      <dgm:prSet presAssocID="{3160D817-D12A-4DD9-BA63-0BA32AF3A1C4}" presName="linearFlow" presStyleCnt="0">
        <dgm:presLayoutVars>
          <dgm:dir/>
          <dgm:animLvl val="lvl"/>
          <dgm:resizeHandles val="exact"/>
        </dgm:presLayoutVars>
      </dgm:prSet>
      <dgm:spPr/>
      <dgm:t>
        <a:bodyPr/>
        <a:lstStyle/>
        <a:p>
          <a:endParaRPr lang="tr-TR"/>
        </a:p>
      </dgm:t>
    </dgm:pt>
    <dgm:pt modelId="{572FAF07-CE1A-4A1C-A205-54AFD848C36A}" type="pres">
      <dgm:prSet presAssocID="{A480B36C-BADC-476A-9D8E-09BCE276B883}" presName="composite" presStyleCnt="0"/>
      <dgm:spPr/>
    </dgm:pt>
    <dgm:pt modelId="{8F07889F-4BBA-4385-8D53-82B404FD63A4}" type="pres">
      <dgm:prSet presAssocID="{A480B36C-BADC-476A-9D8E-09BCE276B883}" presName="parentText" presStyleLbl="alignNode1" presStyleIdx="0" presStyleCnt="3" custScaleY="107302">
        <dgm:presLayoutVars>
          <dgm:chMax val="1"/>
          <dgm:bulletEnabled val="1"/>
        </dgm:presLayoutVars>
      </dgm:prSet>
      <dgm:spPr>
        <a:prstGeom prst="chevron">
          <a:avLst/>
        </a:prstGeom>
      </dgm:spPr>
      <dgm:t>
        <a:bodyPr/>
        <a:lstStyle/>
        <a:p>
          <a:endParaRPr lang="tr-TR"/>
        </a:p>
      </dgm:t>
    </dgm:pt>
    <dgm:pt modelId="{0082EC9E-DA9A-4282-8BAA-2AD3027280D8}" type="pres">
      <dgm:prSet presAssocID="{A480B36C-BADC-476A-9D8E-09BCE276B883}" presName="descendantText" presStyleLbl="alignAcc1" presStyleIdx="0" presStyleCnt="3" custScaleY="100000">
        <dgm:presLayoutVars>
          <dgm:bulletEnabled val="1"/>
        </dgm:presLayoutVars>
      </dgm:prSet>
      <dgm:spPr>
        <a:prstGeom prst="round2SameRect">
          <a:avLst/>
        </a:prstGeom>
      </dgm:spPr>
      <dgm:t>
        <a:bodyPr/>
        <a:lstStyle/>
        <a:p>
          <a:endParaRPr lang="tr-TR"/>
        </a:p>
      </dgm:t>
    </dgm:pt>
    <dgm:pt modelId="{B7BD1754-BE0A-4955-AC5C-39CB43F8A03B}" type="pres">
      <dgm:prSet presAssocID="{57C090C0-179B-4229-B5BC-382B7435B6C1}" presName="sp" presStyleCnt="0"/>
      <dgm:spPr/>
    </dgm:pt>
    <dgm:pt modelId="{40C60FEC-4AAE-4D3E-B04A-72DFBEA7B0C4}" type="pres">
      <dgm:prSet presAssocID="{1069B44E-0CA3-4C98-975D-D398CA6BAAFE}" presName="composite" presStyleCnt="0"/>
      <dgm:spPr/>
    </dgm:pt>
    <dgm:pt modelId="{42D40217-0A43-4938-B270-3D8A7187462B}" type="pres">
      <dgm:prSet presAssocID="{1069B44E-0CA3-4C98-975D-D398CA6BAAFE}" presName="parentText" presStyleLbl="alignNode1" presStyleIdx="1" presStyleCnt="3" custScaleY="117558">
        <dgm:presLayoutVars>
          <dgm:chMax val="1"/>
          <dgm:bulletEnabled val="1"/>
        </dgm:presLayoutVars>
      </dgm:prSet>
      <dgm:spPr>
        <a:prstGeom prst="chevron">
          <a:avLst/>
        </a:prstGeom>
      </dgm:spPr>
      <dgm:t>
        <a:bodyPr/>
        <a:lstStyle/>
        <a:p>
          <a:endParaRPr lang="tr-TR"/>
        </a:p>
      </dgm:t>
    </dgm:pt>
    <dgm:pt modelId="{7C561929-935C-48EB-A15D-89622ADE1844}" type="pres">
      <dgm:prSet presAssocID="{1069B44E-0CA3-4C98-975D-D398CA6BAAFE}" presName="descendantText" presStyleLbl="alignAcc1" presStyleIdx="1" presStyleCnt="3" custScaleY="130832" custLinFactNeighborX="-2" custLinFactNeighborY="-810">
        <dgm:presLayoutVars>
          <dgm:bulletEnabled val="1"/>
        </dgm:presLayoutVars>
      </dgm:prSet>
      <dgm:spPr>
        <a:prstGeom prst="round2SameRect">
          <a:avLst/>
        </a:prstGeom>
      </dgm:spPr>
      <dgm:t>
        <a:bodyPr/>
        <a:lstStyle/>
        <a:p>
          <a:endParaRPr lang="tr-TR"/>
        </a:p>
      </dgm:t>
    </dgm:pt>
    <dgm:pt modelId="{26E6927E-E6CC-4886-A32D-6EC369C7942C}" type="pres">
      <dgm:prSet presAssocID="{D7596C40-450A-44F2-BF59-47B74012A6DA}" presName="sp" presStyleCnt="0"/>
      <dgm:spPr/>
    </dgm:pt>
    <dgm:pt modelId="{F10E168C-FDA4-4349-BC54-DE0D47E37231}" type="pres">
      <dgm:prSet presAssocID="{0BBF9792-9BB1-4F3F-A3B8-2182C9CA9B10}" presName="composite" presStyleCnt="0"/>
      <dgm:spPr/>
    </dgm:pt>
    <dgm:pt modelId="{5087F17D-6B5B-4924-AA41-B22BCF68EFE4}" type="pres">
      <dgm:prSet presAssocID="{0BBF9792-9BB1-4F3F-A3B8-2182C9CA9B10}" presName="parentText" presStyleLbl="alignNode1" presStyleIdx="2" presStyleCnt="3" custLinFactNeighborX="4915" custLinFactNeighborY="4130">
        <dgm:presLayoutVars>
          <dgm:chMax val="1"/>
          <dgm:bulletEnabled val="1"/>
        </dgm:presLayoutVars>
      </dgm:prSet>
      <dgm:spPr>
        <a:prstGeom prst="chevron">
          <a:avLst/>
        </a:prstGeom>
      </dgm:spPr>
      <dgm:t>
        <a:bodyPr/>
        <a:lstStyle/>
        <a:p>
          <a:endParaRPr lang="tr-TR"/>
        </a:p>
      </dgm:t>
    </dgm:pt>
    <dgm:pt modelId="{9E92C81E-3199-45B4-87E6-296FC1D0FDEA}" type="pres">
      <dgm:prSet presAssocID="{0BBF9792-9BB1-4F3F-A3B8-2182C9CA9B10}" presName="descendantText" presStyleLbl="alignAcc1" presStyleIdx="2" presStyleCnt="3" custScaleY="108243" custLinFactNeighborX="1089" custLinFactNeighborY="5384">
        <dgm:presLayoutVars>
          <dgm:bulletEnabled val="1"/>
        </dgm:presLayoutVars>
      </dgm:prSet>
      <dgm:spPr>
        <a:prstGeom prst="round2SameRect">
          <a:avLst/>
        </a:prstGeom>
      </dgm:spPr>
      <dgm:t>
        <a:bodyPr/>
        <a:lstStyle/>
        <a:p>
          <a:endParaRPr lang="tr-TR"/>
        </a:p>
      </dgm:t>
    </dgm:pt>
  </dgm:ptLst>
  <dgm:cxnLst>
    <dgm:cxn modelId="{4281B7CC-42CB-4051-95C0-A86991F999AC}" srcId="{1069B44E-0CA3-4C98-975D-D398CA6BAAFE}" destId="{A3417F71-71CA-4FE4-8014-7CCEC2DF92A5}" srcOrd="2" destOrd="0" parTransId="{5974E154-2DA4-4FBF-A736-5C8427705ACB}" sibTransId="{3133B5B0-443B-4191-9912-3C11C4DFB0B4}"/>
    <dgm:cxn modelId="{2D0C81C6-BD9B-444D-B0B6-A53D678277CF}" srcId="{0BBF9792-9BB1-4F3F-A3B8-2182C9CA9B10}" destId="{2E71BC67-7582-4C5E-9D75-C4876BA1E0AF}" srcOrd="0" destOrd="0" parTransId="{D248E492-F872-45E1-9FE8-2C823E97C939}" sibTransId="{4B5C083F-C92A-42BF-9FDF-466851E3F0AE}"/>
    <dgm:cxn modelId="{8776BC5C-38FA-4988-8204-23AD0AD85D76}" srcId="{3160D817-D12A-4DD9-BA63-0BA32AF3A1C4}" destId="{A480B36C-BADC-476A-9D8E-09BCE276B883}" srcOrd="0" destOrd="0" parTransId="{B37C67B2-2B78-46E9-85E4-7DCEAC4EFE22}" sibTransId="{57C090C0-179B-4229-B5BC-382B7435B6C1}"/>
    <dgm:cxn modelId="{E4BD5CA7-93BC-40F5-8088-E88B4D9DA100}" type="presOf" srcId="{7872D882-6CEB-46F0-AA8F-6588F5F193C5}" destId="{0082EC9E-DA9A-4282-8BAA-2AD3027280D8}" srcOrd="0" destOrd="0" presId="urn:microsoft.com/office/officeart/2005/8/layout/chevron2"/>
    <dgm:cxn modelId="{A438EDFB-9FDA-44DF-9CF0-F3E95141D6A9}" srcId="{3160D817-D12A-4DD9-BA63-0BA32AF3A1C4}" destId="{0BBF9792-9BB1-4F3F-A3B8-2182C9CA9B10}" srcOrd="2" destOrd="0" parTransId="{344B8194-AA0F-471D-A7BA-D13D59DB76A3}" sibTransId="{30B1FDB2-2B3B-4BAA-8CA4-000D869BB4F9}"/>
    <dgm:cxn modelId="{4A92F0D1-4861-47B0-93AC-77F7E1BFAD75}" type="presOf" srcId="{3160D817-D12A-4DD9-BA63-0BA32AF3A1C4}" destId="{1C1023B9-2AB7-486E-975C-82027F2310E4}" srcOrd="0" destOrd="0" presId="urn:microsoft.com/office/officeart/2005/8/layout/chevron2"/>
    <dgm:cxn modelId="{6236CB15-7F8C-4644-8C96-7727BCA19281}" type="presOf" srcId="{E19F0850-AC14-4993-9AE3-662024293165}" destId="{7C561929-935C-48EB-A15D-89622ADE1844}" srcOrd="0" destOrd="1" presId="urn:microsoft.com/office/officeart/2005/8/layout/chevron2"/>
    <dgm:cxn modelId="{250FBEFD-21FE-488F-9067-D366C2A28051}" srcId="{1069B44E-0CA3-4C98-975D-D398CA6BAAFE}" destId="{A57C4E73-DA18-4721-A961-D577A5772F30}" srcOrd="0" destOrd="0" parTransId="{A7A7CA5B-7C60-4F9E-A3AD-0027E3299C7E}" sibTransId="{5CBCC48F-EE94-4A7F-89EF-B33DBF361A28}"/>
    <dgm:cxn modelId="{EEDDD631-F737-41B9-B5BD-7EF5875C8BDA}" type="presOf" srcId="{1069B44E-0CA3-4C98-975D-D398CA6BAAFE}" destId="{42D40217-0A43-4938-B270-3D8A7187462B}" srcOrd="0" destOrd="0" presId="urn:microsoft.com/office/officeart/2005/8/layout/chevron2"/>
    <dgm:cxn modelId="{495A2F78-944D-4244-8E48-A8CAA4C4D63E}" srcId="{A480B36C-BADC-476A-9D8E-09BCE276B883}" destId="{7872D882-6CEB-46F0-AA8F-6588F5F193C5}" srcOrd="0" destOrd="0" parTransId="{4B21BBF2-A631-4098-8F8D-D24D38A5B967}" sibTransId="{874FB110-48D0-49A9-A7D0-718A126BD440}"/>
    <dgm:cxn modelId="{3924F3A0-E33D-4F20-A96B-18F35200FC45}" type="presOf" srcId="{0BBF9792-9BB1-4F3F-A3B8-2182C9CA9B10}" destId="{5087F17D-6B5B-4924-AA41-B22BCF68EFE4}" srcOrd="0" destOrd="0" presId="urn:microsoft.com/office/officeart/2005/8/layout/chevron2"/>
    <dgm:cxn modelId="{0CA51E5E-7F60-4031-9FE0-CECF7C703A92}" type="presOf" srcId="{A57C4E73-DA18-4721-A961-D577A5772F30}" destId="{7C561929-935C-48EB-A15D-89622ADE1844}" srcOrd="0" destOrd="0" presId="urn:microsoft.com/office/officeart/2005/8/layout/chevron2"/>
    <dgm:cxn modelId="{263A35CC-E0AA-4435-B626-FD56E200B952}" srcId="{1069B44E-0CA3-4C98-975D-D398CA6BAAFE}" destId="{E19F0850-AC14-4993-9AE3-662024293165}" srcOrd="1" destOrd="0" parTransId="{AC7BB1DA-37D1-45BB-B54E-B607108A9ED8}" sibTransId="{9E69D82A-7B3F-4DD9-9BF6-DEA71CA142E5}"/>
    <dgm:cxn modelId="{C80A8E54-25BD-4101-B7BF-FBA0EC519D48}" type="presOf" srcId="{A480B36C-BADC-476A-9D8E-09BCE276B883}" destId="{8F07889F-4BBA-4385-8D53-82B404FD63A4}" srcOrd="0" destOrd="0" presId="urn:microsoft.com/office/officeart/2005/8/layout/chevron2"/>
    <dgm:cxn modelId="{769BCBEF-6A35-428C-9B35-3CCC0AA71580}" srcId="{3160D817-D12A-4DD9-BA63-0BA32AF3A1C4}" destId="{1069B44E-0CA3-4C98-975D-D398CA6BAAFE}" srcOrd="1" destOrd="0" parTransId="{168E6924-94FE-42A6-8517-70D8D81764F9}" sibTransId="{D7596C40-450A-44F2-BF59-47B74012A6DA}"/>
    <dgm:cxn modelId="{096DBDDF-0733-41F3-B92D-1E5ED2A36AB9}" type="presOf" srcId="{A3417F71-71CA-4FE4-8014-7CCEC2DF92A5}" destId="{7C561929-935C-48EB-A15D-89622ADE1844}" srcOrd="0" destOrd="2" presId="urn:microsoft.com/office/officeart/2005/8/layout/chevron2"/>
    <dgm:cxn modelId="{F50AE972-250F-4BF3-9068-812D4DD061AB}" type="presOf" srcId="{2E71BC67-7582-4C5E-9D75-C4876BA1E0AF}" destId="{9E92C81E-3199-45B4-87E6-296FC1D0FDEA}" srcOrd="0" destOrd="0" presId="urn:microsoft.com/office/officeart/2005/8/layout/chevron2"/>
    <dgm:cxn modelId="{8BB21959-B206-4044-B8AD-14245BB94100}" type="presParOf" srcId="{1C1023B9-2AB7-486E-975C-82027F2310E4}" destId="{572FAF07-CE1A-4A1C-A205-54AFD848C36A}" srcOrd="0" destOrd="0" presId="urn:microsoft.com/office/officeart/2005/8/layout/chevron2"/>
    <dgm:cxn modelId="{FF895927-7D70-467A-B0E2-ED7B7FD11ED1}" type="presParOf" srcId="{572FAF07-CE1A-4A1C-A205-54AFD848C36A}" destId="{8F07889F-4BBA-4385-8D53-82B404FD63A4}" srcOrd="0" destOrd="0" presId="urn:microsoft.com/office/officeart/2005/8/layout/chevron2"/>
    <dgm:cxn modelId="{D52D0A13-9B66-4BBA-8377-F3495E8D8933}" type="presParOf" srcId="{572FAF07-CE1A-4A1C-A205-54AFD848C36A}" destId="{0082EC9E-DA9A-4282-8BAA-2AD3027280D8}" srcOrd="1" destOrd="0" presId="urn:microsoft.com/office/officeart/2005/8/layout/chevron2"/>
    <dgm:cxn modelId="{AF6A1F18-4A45-42DB-A93F-75C7F70BBE02}" type="presParOf" srcId="{1C1023B9-2AB7-486E-975C-82027F2310E4}" destId="{B7BD1754-BE0A-4955-AC5C-39CB43F8A03B}" srcOrd="1" destOrd="0" presId="urn:microsoft.com/office/officeart/2005/8/layout/chevron2"/>
    <dgm:cxn modelId="{098F2450-449F-4C65-96E0-29CB052471E3}" type="presParOf" srcId="{1C1023B9-2AB7-486E-975C-82027F2310E4}" destId="{40C60FEC-4AAE-4D3E-B04A-72DFBEA7B0C4}" srcOrd="2" destOrd="0" presId="urn:microsoft.com/office/officeart/2005/8/layout/chevron2"/>
    <dgm:cxn modelId="{11778D54-F5A1-4E5B-96D4-28A62D99ECAF}" type="presParOf" srcId="{40C60FEC-4AAE-4D3E-B04A-72DFBEA7B0C4}" destId="{42D40217-0A43-4938-B270-3D8A7187462B}" srcOrd="0" destOrd="0" presId="urn:microsoft.com/office/officeart/2005/8/layout/chevron2"/>
    <dgm:cxn modelId="{58287F06-D54A-4B60-96A6-603A67B8988C}" type="presParOf" srcId="{40C60FEC-4AAE-4D3E-B04A-72DFBEA7B0C4}" destId="{7C561929-935C-48EB-A15D-89622ADE1844}" srcOrd="1" destOrd="0" presId="urn:microsoft.com/office/officeart/2005/8/layout/chevron2"/>
    <dgm:cxn modelId="{023EC236-800D-4E17-A3AD-089DB545E76B}" type="presParOf" srcId="{1C1023B9-2AB7-486E-975C-82027F2310E4}" destId="{26E6927E-E6CC-4886-A32D-6EC369C7942C}" srcOrd="3" destOrd="0" presId="urn:microsoft.com/office/officeart/2005/8/layout/chevron2"/>
    <dgm:cxn modelId="{0EEBF8DC-B24B-4260-80B2-9622DF07A175}" type="presParOf" srcId="{1C1023B9-2AB7-486E-975C-82027F2310E4}" destId="{F10E168C-FDA4-4349-BC54-DE0D47E37231}" srcOrd="4" destOrd="0" presId="urn:microsoft.com/office/officeart/2005/8/layout/chevron2"/>
    <dgm:cxn modelId="{5E82291F-46B6-4BE2-A61B-A488E2925C9C}" type="presParOf" srcId="{F10E168C-FDA4-4349-BC54-DE0D47E37231}" destId="{5087F17D-6B5B-4924-AA41-B22BCF68EFE4}" srcOrd="0" destOrd="0" presId="urn:microsoft.com/office/officeart/2005/8/layout/chevron2"/>
    <dgm:cxn modelId="{B09374C5-1094-4794-8AF2-5A11BBEB33CB}" type="presParOf" srcId="{F10E168C-FDA4-4349-BC54-DE0D47E37231}" destId="{9E92C81E-3199-45B4-87E6-296FC1D0FD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E5A8F3-C5D0-486B-B03F-66F87AC8ACFB}" type="doc">
      <dgm:prSet loTypeId="urn:microsoft.com/office/officeart/2008/layout/AlternatingHexagons" loCatId="list" qsTypeId="urn:microsoft.com/office/officeart/2005/8/quickstyle/simple2" qsCatId="simple" csTypeId="urn:microsoft.com/office/officeart/2005/8/colors/colorful5" csCatId="colorful" phldr="1"/>
      <dgm:spPr/>
      <dgm:t>
        <a:bodyPr/>
        <a:lstStyle/>
        <a:p>
          <a:endParaRPr lang="tr-TR"/>
        </a:p>
      </dgm:t>
    </dgm:pt>
    <dgm:pt modelId="{355C08F5-D92C-40A6-B689-1A635E721E51}">
      <dgm:prSet phldrT="[Metin]" custT="1"/>
      <dgm:spPr/>
      <dgm:t>
        <a:bodyPr/>
        <a:lstStyle/>
        <a:p>
          <a:r>
            <a:rPr lang="tr-TR" sz="1200" b="1" cap="none" spc="0" smtClean="0">
              <a:ln w="10541" cmpd="sng">
                <a:prstDash val="solid"/>
              </a:ln>
              <a:effectLst/>
              <a:latin typeface="Comic Sans MS" panose="030F0702030302020204" pitchFamily="66" charset="0"/>
            </a:rPr>
            <a:t>II. </a:t>
          </a:r>
        </a:p>
        <a:p>
          <a:r>
            <a:rPr lang="tr-TR" sz="1200" b="1" cap="none" spc="0" smtClean="0">
              <a:ln w="10541" cmpd="sng">
                <a:prstDash val="solid"/>
              </a:ln>
              <a:effectLst/>
              <a:latin typeface="Comic Sans MS" panose="030F0702030302020204" pitchFamily="66" charset="0"/>
            </a:rPr>
            <a:t>Bölge Sergisi</a:t>
          </a:r>
        </a:p>
        <a:p>
          <a:r>
            <a:rPr lang="tr-TR" sz="1200" b="1" cap="none" spc="0" smtClean="0">
              <a:ln w="10541" cmpd="sng">
                <a:prstDash val="solid"/>
              </a:ln>
              <a:effectLst/>
              <a:latin typeface="Comic Sans MS" panose="030F0702030302020204" pitchFamily="66" charset="0"/>
            </a:rPr>
            <a:t>20-23 Nisan</a:t>
          </a:r>
          <a:endParaRPr lang="tr-TR" sz="1200" b="1" cap="none" spc="0" dirty="0">
            <a:ln w="10541" cmpd="sng">
              <a:prstDash val="solid"/>
            </a:ln>
            <a:effectLst/>
            <a:latin typeface="Comic Sans MS" panose="030F0702030302020204" pitchFamily="66" charset="0"/>
          </a:endParaRPr>
        </a:p>
      </dgm:t>
    </dgm:pt>
    <dgm:pt modelId="{EBCD3C9D-CA06-42C9-85C0-072684FBDD97}" type="parTrans" cxnId="{3D6EB9BE-8385-4B7C-A7AD-9A2A01924A36}">
      <dgm:prSet/>
      <dgm:spPr/>
      <dgm:t>
        <a:bodyPr/>
        <a:lstStyle/>
        <a:p>
          <a:endParaRPr lang="tr-TR">
            <a:solidFill>
              <a:srgbClr val="FF0000"/>
            </a:solidFill>
          </a:endParaRPr>
        </a:p>
      </dgm:t>
    </dgm:pt>
    <dgm:pt modelId="{ADDBCBDF-106A-4873-BC79-941A07EDAC98}" type="sibTrans" cxnId="{3D6EB9BE-8385-4B7C-A7AD-9A2A01924A36}">
      <dgm:prSet/>
      <dgm:spPr/>
      <dgm:t>
        <a:bodyPr/>
        <a:lstStyle/>
        <a:p>
          <a:endParaRPr lang="tr-TR">
            <a:solidFill>
              <a:srgbClr val="FF0000"/>
            </a:solidFill>
          </a:endParaRPr>
        </a:p>
      </dgm:t>
    </dgm:pt>
    <dgm:pt modelId="{47EC592B-A885-4C29-B6F6-B1EDD5206080}">
      <dgm:prSet phldrT="[Metin]"/>
      <dgm:spPr/>
      <dgm:t>
        <a:bodyPr/>
        <a:lstStyle/>
        <a:p>
          <a:endParaRPr lang="tr-TR" dirty="0">
            <a:solidFill>
              <a:srgbClr val="FF0000"/>
            </a:solidFill>
          </a:endParaRPr>
        </a:p>
      </dgm:t>
    </dgm:pt>
    <dgm:pt modelId="{4B0C0E4C-D81A-4F11-BC71-428C133AD5D1}" type="parTrans" cxnId="{041381DF-545A-4F17-8AE1-A056F7784B4C}">
      <dgm:prSet/>
      <dgm:spPr/>
      <dgm:t>
        <a:bodyPr/>
        <a:lstStyle/>
        <a:p>
          <a:endParaRPr lang="tr-TR">
            <a:solidFill>
              <a:srgbClr val="FF0000"/>
            </a:solidFill>
          </a:endParaRPr>
        </a:p>
      </dgm:t>
    </dgm:pt>
    <dgm:pt modelId="{8D941BB2-1C47-4918-803D-E4F9FC2C911E}" type="sibTrans" cxnId="{041381DF-545A-4F17-8AE1-A056F7784B4C}">
      <dgm:prSet/>
      <dgm:spPr/>
      <dgm:t>
        <a:bodyPr/>
        <a:lstStyle/>
        <a:p>
          <a:endParaRPr lang="tr-TR">
            <a:solidFill>
              <a:srgbClr val="FF0000"/>
            </a:solidFill>
          </a:endParaRPr>
        </a:p>
      </dgm:t>
    </dgm:pt>
    <dgm:pt modelId="{74F71D54-FABE-4158-A550-7A0135688652}">
      <dgm:prSet phldrT="[Metin]" custT="1"/>
      <dgm:spPr/>
      <dgm:t>
        <a:bodyPr>
          <a:scene3d>
            <a:camera prst="orthographicFront"/>
            <a:lightRig rig="soft" dir="t">
              <a:rot lat="0" lon="0" rev="10800000"/>
            </a:lightRig>
          </a:scene3d>
          <a:sp3d>
            <a:bevelT w="27940" h="12700"/>
            <a:contourClr>
              <a:srgbClr val="DDDDDD"/>
            </a:contourClr>
          </a:sp3d>
        </a:bodyPr>
        <a:lstStyle/>
        <a:p>
          <a:r>
            <a:rPr lang="tr-TR" sz="1100" b="1" cap="none" spc="0" smtClean="0">
              <a:ln w="17780" cmpd="sng">
                <a:prstDash val="solid"/>
                <a:miter lim="800000"/>
              </a:ln>
              <a:effectLst>
                <a:outerShdw blurRad="50800" algn="tl" rotWithShape="0">
                  <a:srgbClr val="000000"/>
                </a:outerShdw>
              </a:effectLst>
              <a:latin typeface="Comic Sans MS" panose="030F0702030302020204" pitchFamily="66" charset="0"/>
            </a:rPr>
            <a:t>Başvurusu yapılan proje jüri tarafından üç aşamada değerlendirilir  </a:t>
          </a:r>
          <a:endParaRPr lang="tr-TR" sz="1100" b="1" cap="none" spc="0" dirty="0">
            <a:ln w="17780" cmpd="sng">
              <a:prstDash val="solid"/>
              <a:miter lim="800000"/>
            </a:ln>
            <a:effectLst>
              <a:outerShdw blurRad="50800" algn="tl" rotWithShape="0">
                <a:srgbClr val="000000"/>
              </a:outerShdw>
            </a:effectLst>
            <a:latin typeface="Comic Sans MS" panose="030F0702030302020204" pitchFamily="66" charset="0"/>
          </a:endParaRPr>
        </a:p>
      </dgm:t>
    </dgm:pt>
    <dgm:pt modelId="{0E549B9E-3BE5-44AB-B621-BE6071DAF57E}" type="parTrans" cxnId="{F76F7ED8-A90B-4C05-92DC-B4A60D1EC6B1}">
      <dgm:prSet/>
      <dgm:spPr/>
      <dgm:t>
        <a:bodyPr/>
        <a:lstStyle/>
        <a:p>
          <a:endParaRPr lang="tr-TR">
            <a:solidFill>
              <a:srgbClr val="FF0000"/>
            </a:solidFill>
          </a:endParaRPr>
        </a:p>
      </dgm:t>
    </dgm:pt>
    <dgm:pt modelId="{13E55D8C-F8D6-4323-AA6C-46B37B33D49A}" type="sibTrans" cxnId="{F76F7ED8-A90B-4C05-92DC-B4A60D1EC6B1}">
      <dgm:prSet/>
      <dgm:spPr/>
      <dgm:t>
        <a:bodyPr/>
        <a:lstStyle/>
        <a:p>
          <a:endParaRPr lang="tr-TR">
            <a:solidFill>
              <a:srgbClr val="FF0000"/>
            </a:solidFill>
          </a:endParaRPr>
        </a:p>
      </dgm:t>
    </dgm:pt>
    <dgm:pt modelId="{89C790EC-F84D-4095-A4CA-EDA6591AE664}">
      <dgm:prSet phldrT="[Metin]" custT="1"/>
      <dgm:spPr/>
      <dgm:t>
        <a:bodyPr/>
        <a:lstStyle/>
        <a:p>
          <a:pPr algn="ctr"/>
          <a:r>
            <a:rPr lang="tr-TR" sz="1200" b="1" cap="none" spc="0" smtClean="0">
              <a:ln w="10541" cmpd="sng">
                <a:prstDash val="solid"/>
              </a:ln>
              <a:effectLst/>
              <a:latin typeface="Comic Sans MS" panose="030F0702030302020204" pitchFamily="66" charset="0"/>
            </a:rPr>
            <a:t>I. </a:t>
          </a:r>
        </a:p>
        <a:p>
          <a:pPr algn="ctr"/>
          <a:r>
            <a:rPr lang="tr-TR" sz="1200" b="1" cap="none" spc="0" smtClean="0">
              <a:ln w="10541" cmpd="sng">
                <a:prstDash val="solid"/>
              </a:ln>
              <a:effectLst/>
              <a:latin typeface="Comic Sans MS" panose="030F0702030302020204" pitchFamily="66" charset="0"/>
            </a:rPr>
            <a:t>Ön Değerlendirme</a:t>
          </a:r>
        </a:p>
        <a:p>
          <a:pPr algn="ctr"/>
          <a:r>
            <a:rPr lang="tr-TR" sz="1200" b="1" cap="none" spc="0" smtClean="0">
              <a:ln w="10541" cmpd="sng">
                <a:prstDash val="solid"/>
              </a:ln>
              <a:effectLst/>
              <a:latin typeface="Comic Sans MS" panose="030F0702030302020204" pitchFamily="66" charset="0"/>
            </a:rPr>
            <a:t>Mart 2020</a:t>
          </a:r>
          <a:endParaRPr lang="tr-TR" sz="1200" b="1" cap="none" spc="0" dirty="0">
            <a:ln w="10541" cmpd="sng">
              <a:prstDash val="solid"/>
            </a:ln>
            <a:effectLst/>
            <a:latin typeface="Comic Sans MS" panose="030F0702030302020204" pitchFamily="66" charset="0"/>
          </a:endParaRPr>
        </a:p>
      </dgm:t>
    </dgm:pt>
    <dgm:pt modelId="{62BC1D3C-593C-4D88-B51A-1B7ACD110D9A}" type="parTrans" cxnId="{4E6F04A4-A859-40DF-AD62-0787FA20A574}">
      <dgm:prSet/>
      <dgm:spPr/>
      <dgm:t>
        <a:bodyPr/>
        <a:lstStyle/>
        <a:p>
          <a:endParaRPr lang="tr-TR">
            <a:solidFill>
              <a:srgbClr val="FF0000"/>
            </a:solidFill>
          </a:endParaRPr>
        </a:p>
      </dgm:t>
    </dgm:pt>
    <dgm:pt modelId="{FAE31DE7-D456-417D-A729-A4EA14C6AEF1}" type="sibTrans" cxnId="{4E6F04A4-A859-40DF-AD62-0787FA20A574}">
      <dgm:prSet/>
      <dgm:spPr/>
      <dgm:t>
        <a:bodyPr/>
        <a:lstStyle/>
        <a:p>
          <a:endParaRPr lang="tr-TR">
            <a:solidFill>
              <a:srgbClr val="FF0000"/>
            </a:solidFill>
          </a:endParaRPr>
        </a:p>
      </dgm:t>
    </dgm:pt>
    <dgm:pt modelId="{1086F9A3-D67B-42E7-8AC4-DFA2F35A98B1}">
      <dgm:prSet phldrT="[Metin]" custT="1"/>
      <dgm:spPr/>
      <dgm:t>
        <a:bodyPr/>
        <a:lstStyle/>
        <a:p>
          <a:r>
            <a:rPr lang="tr-TR" sz="1200" b="1" cap="none" spc="0" smtClean="0">
              <a:ln w="10541" cmpd="sng">
                <a:prstDash val="solid"/>
              </a:ln>
              <a:effectLst/>
              <a:latin typeface="Comic Sans MS" panose="030F0702030302020204" pitchFamily="66" charset="0"/>
            </a:rPr>
            <a:t>III. </a:t>
          </a:r>
        </a:p>
        <a:p>
          <a:r>
            <a:rPr lang="tr-TR" sz="1200" b="1" cap="none" spc="0" smtClean="0">
              <a:ln w="10541" cmpd="sng">
                <a:prstDash val="solid"/>
              </a:ln>
              <a:effectLst/>
              <a:latin typeface="Comic Sans MS" panose="030F0702030302020204" pitchFamily="66" charset="0"/>
            </a:rPr>
            <a:t>Türkiye Final Sergisi</a:t>
          </a:r>
        </a:p>
        <a:p>
          <a:r>
            <a:rPr lang="tr-TR" sz="1200" b="1" cap="none" spc="0" smtClean="0">
              <a:ln w="10541" cmpd="sng">
                <a:prstDash val="solid"/>
              </a:ln>
              <a:effectLst/>
              <a:latin typeface="Comic Sans MS" panose="030F0702030302020204" pitchFamily="66" charset="0"/>
            </a:rPr>
            <a:t>8-12 Haziran</a:t>
          </a:r>
          <a:endParaRPr lang="tr-TR" sz="1200" b="1" cap="none" spc="0" dirty="0">
            <a:ln w="10541" cmpd="sng">
              <a:prstDash val="solid"/>
            </a:ln>
            <a:effectLst/>
            <a:latin typeface="Comic Sans MS" panose="030F0702030302020204" pitchFamily="66" charset="0"/>
          </a:endParaRPr>
        </a:p>
      </dgm:t>
    </dgm:pt>
    <dgm:pt modelId="{8E6F9201-49B5-4164-ACCA-8B4412F12CB9}" type="parTrans" cxnId="{393FBDB9-68A9-4897-9C30-E37502724F23}">
      <dgm:prSet/>
      <dgm:spPr/>
      <dgm:t>
        <a:bodyPr/>
        <a:lstStyle/>
        <a:p>
          <a:endParaRPr lang="tr-TR">
            <a:solidFill>
              <a:srgbClr val="FF0000"/>
            </a:solidFill>
          </a:endParaRPr>
        </a:p>
      </dgm:t>
    </dgm:pt>
    <dgm:pt modelId="{35CC7EE6-7FEE-465F-BB89-1E4310A7AC60}" type="sibTrans" cxnId="{393FBDB9-68A9-4897-9C30-E37502724F23}">
      <dgm:prSet/>
      <dgm:spPr/>
      <dgm:t>
        <a:bodyPr/>
        <a:lstStyle/>
        <a:p>
          <a:endParaRPr lang="tr-TR">
            <a:solidFill>
              <a:srgbClr val="FF0000"/>
            </a:solidFill>
          </a:endParaRPr>
        </a:p>
      </dgm:t>
    </dgm:pt>
    <dgm:pt modelId="{01729122-FFB8-4961-9624-EBF17AE3FDAD}" type="pres">
      <dgm:prSet presAssocID="{7DE5A8F3-C5D0-486B-B03F-66F87AC8ACFB}" presName="Name0" presStyleCnt="0">
        <dgm:presLayoutVars>
          <dgm:chMax/>
          <dgm:chPref/>
          <dgm:dir/>
          <dgm:animLvl val="lvl"/>
        </dgm:presLayoutVars>
      </dgm:prSet>
      <dgm:spPr/>
      <dgm:t>
        <a:bodyPr/>
        <a:lstStyle/>
        <a:p>
          <a:endParaRPr lang="tr-TR"/>
        </a:p>
      </dgm:t>
    </dgm:pt>
    <dgm:pt modelId="{B5772066-5FDD-4409-B15D-6EF6051CB91F}" type="pres">
      <dgm:prSet presAssocID="{355C08F5-D92C-40A6-B689-1A635E721E51}" presName="composite" presStyleCnt="0"/>
      <dgm:spPr/>
      <dgm:t>
        <a:bodyPr/>
        <a:lstStyle/>
        <a:p>
          <a:endParaRPr lang="tr-TR"/>
        </a:p>
      </dgm:t>
    </dgm:pt>
    <dgm:pt modelId="{B7F56F85-AA1C-45B6-8C6E-99C6FDB9559F}" type="pres">
      <dgm:prSet presAssocID="{355C08F5-D92C-40A6-B689-1A635E721E51}" presName="Parent1" presStyleLbl="node1" presStyleIdx="0" presStyleCnt="6" custLinFactNeighborX="2888" custLinFactNeighborY="-95">
        <dgm:presLayoutVars>
          <dgm:chMax val="1"/>
          <dgm:chPref val="1"/>
          <dgm:bulletEnabled val="1"/>
        </dgm:presLayoutVars>
      </dgm:prSet>
      <dgm:spPr/>
      <dgm:t>
        <a:bodyPr/>
        <a:lstStyle/>
        <a:p>
          <a:endParaRPr lang="tr-TR"/>
        </a:p>
      </dgm:t>
    </dgm:pt>
    <dgm:pt modelId="{54958B5F-C0D0-4527-BCD0-931E73B3FDAF}" type="pres">
      <dgm:prSet presAssocID="{355C08F5-D92C-40A6-B689-1A635E721E51}" presName="Childtext1" presStyleLbl="revTx" presStyleIdx="0" presStyleCnt="3" custLinFactX="-200000" custLinFactY="117186" custLinFactNeighborX="-205344" custLinFactNeighborY="200000">
        <dgm:presLayoutVars>
          <dgm:chMax val="0"/>
          <dgm:chPref val="0"/>
          <dgm:bulletEnabled val="1"/>
        </dgm:presLayoutVars>
      </dgm:prSet>
      <dgm:spPr/>
      <dgm:t>
        <a:bodyPr/>
        <a:lstStyle/>
        <a:p>
          <a:endParaRPr lang="tr-TR"/>
        </a:p>
      </dgm:t>
    </dgm:pt>
    <dgm:pt modelId="{7FDD078A-DC27-4F18-BAC0-58D500B5D875}" type="pres">
      <dgm:prSet presAssocID="{355C08F5-D92C-40A6-B689-1A635E721E51}" presName="BalanceSpacing" presStyleCnt="0"/>
      <dgm:spPr/>
      <dgm:t>
        <a:bodyPr/>
        <a:lstStyle/>
        <a:p>
          <a:endParaRPr lang="tr-TR"/>
        </a:p>
      </dgm:t>
    </dgm:pt>
    <dgm:pt modelId="{673E1A86-C2D4-4F94-B824-BB2E8C9B93BD}" type="pres">
      <dgm:prSet presAssocID="{355C08F5-D92C-40A6-B689-1A635E721E51}" presName="BalanceSpacing1" presStyleCnt="0"/>
      <dgm:spPr/>
      <dgm:t>
        <a:bodyPr/>
        <a:lstStyle/>
        <a:p>
          <a:endParaRPr lang="tr-TR"/>
        </a:p>
      </dgm:t>
    </dgm:pt>
    <dgm:pt modelId="{9FB728D6-33B6-45BF-8357-EACF6F4167E2}" type="pres">
      <dgm:prSet presAssocID="{ADDBCBDF-106A-4873-BC79-941A07EDAC98}" presName="Accent1Text" presStyleLbl="node1" presStyleIdx="1" presStyleCnt="6" custLinFactNeighborX="864" custLinFactNeighborY="-95"/>
      <dgm:spPr/>
      <dgm:t>
        <a:bodyPr/>
        <a:lstStyle/>
        <a:p>
          <a:endParaRPr lang="tr-TR"/>
        </a:p>
      </dgm:t>
    </dgm:pt>
    <dgm:pt modelId="{CCE2ADB8-76B9-40C8-BA8B-CC2D81CC61B8}" type="pres">
      <dgm:prSet presAssocID="{ADDBCBDF-106A-4873-BC79-941A07EDAC98}" presName="spaceBetweenRectangles" presStyleCnt="0"/>
      <dgm:spPr/>
      <dgm:t>
        <a:bodyPr/>
        <a:lstStyle/>
        <a:p>
          <a:endParaRPr lang="tr-TR"/>
        </a:p>
      </dgm:t>
    </dgm:pt>
    <dgm:pt modelId="{5BF7612E-BD6C-487B-8058-EEE1AF6A473D}" type="pres">
      <dgm:prSet presAssocID="{74F71D54-FABE-4158-A550-7A0135688652}" presName="composite" presStyleCnt="0"/>
      <dgm:spPr/>
      <dgm:t>
        <a:bodyPr/>
        <a:lstStyle/>
        <a:p>
          <a:endParaRPr lang="tr-TR"/>
        </a:p>
      </dgm:t>
    </dgm:pt>
    <dgm:pt modelId="{7C26CB81-C1DD-41AE-AD69-C798182A4F30}" type="pres">
      <dgm:prSet presAssocID="{74F71D54-FABE-4158-A550-7A0135688652}" presName="Parent1" presStyleLbl="node1" presStyleIdx="2" presStyleCnt="6" custScaleX="109861">
        <dgm:presLayoutVars>
          <dgm:chMax val="1"/>
          <dgm:chPref val="1"/>
          <dgm:bulletEnabled val="1"/>
        </dgm:presLayoutVars>
      </dgm:prSet>
      <dgm:spPr/>
      <dgm:t>
        <a:bodyPr/>
        <a:lstStyle/>
        <a:p>
          <a:endParaRPr lang="tr-TR"/>
        </a:p>
      </dgm:t>
    </dgm:pt>
    <dgm:pt modelId="{ACBA0AE7-676C-413F-8353-6D5995C8AA62}" type="pres">
      <dgm:prSet presAssocID="{74F71D54-FABE-4158-A550-7A0135688652}" presName="Childtext1" presStyleLbl="revTx" presStyleIdx="1" presStyleCnt="3" custLinFactY="-47213" custLinFactNeighborX="49136" custLinFactNeighborY="-100000">
        <dgm:presLayoutVars>
          <dgm:chMax val="0"/>
          <dgm:chPref val="0"/>
          <dgm:bulletEnabled val="1"/>
        </dgm:presLayoutVars>
      </dgm:prSet>
      <dgm:spPr/>
      <dgm:t>
        <a:bodyPr/>
        <a:lstStyle/>
        <a:p>
          <a:endParaRPr lang="tr-TR"/>
        </a:p>
      </dgm:t>
    </dgm:pt>
    <dgm:pt modelId="{89C576DE-7937-4BFB-9282-5E8907FA0569}" type="pres">
      <dgm:prSet presAssocID="{74F71D54-FABE-4158-A550-7A0135688652}" presName="BalanceSpacing" presStyleCnt="0"/>
      <dgm:spPr/>
      <dgm:t>
        <a:bodyPr/>
        <a:lstStyle/>
        <a:p>
          <a:endParaRPr lang="tr-TR"/>
        </a:p>
      </dgm:t>
    </dgm:pt>
    <dgm:pt modelId="{5934748F-4BDA-4F65-BAD6-2CAB3373E7E5}" type="pres">
      <dgm:prSet presAssocID="{74F71D54-FABE-4158-A550-7A0135688652}" presName="BalanceSpacing1" presStyleCnt="0"/>
      <dgm:spPr/>
      <dgm:t>
        <a:bodyPr/>
        <a:lstStyle/>
        <a:p>
          <a:endParaRPr lang="tr-TR"/>
        </a:p>
      </dgm:t>
    </dgm:pt>
    <dgm:pt modelId="{2A4447EE-A494-4C03-B5F9-6B9F4FE7384C}" type="pres">
      <dgm:prSet presAssocID="{13E55D8C-F8D6-4323-AA6C-46B37B33D49A}" presName="Accent1Text" presStyleLbl="node1" presStyleIdx="3" presStyleCnt="6"/>
      <dgm:spPr/>
      <dgm:t>
        <a:bodyPr/>
        <a:lstStyle/>
        <a:p>
          <a:endParaRPr lang="tr-TR"/>
        </a:p>
      </dgm:t>
    </dgm:pt>
    <dgm:pt modelId="{685B2878-199A-4DA9-A7CA-424175138798}" type="pres">
      <dgm:prSet presAssocID="{13E55D8C-F8D6-4323-AA6C-46B37B33D49A}" presName="spaceBetweenRectangles" presStyleCnt="0"/>
      <dgm:spPr/>
      <dgm:t>
        <a:bodyPr/>
        <a:lstStyle/>
        <a:p>
          <a:endParaRPr lang="tr-TR"/>
        </a:p>
      </dgm:t>
    </dgm:pt>
    <dgm:pt modelId="{7049C615-3F67-47EC-8290-078A37213FA5}" type="pres">
      <dgm:prSet presAssocID="{1086F9A3-D67B-42E7-8AC4-DFA2F35A98B1}" presName="composite" presStyleCnt="0"/>
      <dgm:spPr/>
      <dgm:t>
        <a:bodyPr/>
        <a:lstStyle/>
        <a:p>
          <a:endParaRPr lang="tr-TR"/>
        </a:p>
      </dgm:t>
    </dgm:pt>
    <dgm:pt modelId="{C095FDA1-2A96-4BF7-8FD0-B77473B2126F}" type="pres">
      <dgm:prSet presAssocID="{1086F9A3-D67B-42E7-8AC4-DFA2F35A98B1}" presName="Parent1" presStyleLbl="node1" presStyleIdx="4" presStyleCnt="6" custLinFactNeighborX="55397" custLinFactNeighborY="-84537">
        <dgm:presLayoutVars>
          <dgm:chMax val="1"/>
          <dgm:chPref val="1"/>
          <dgm:bulletEnabled val="1"/>
        </dgm:presLayoutVars>
      </dgm:prSet>
      <dgm:spPr/>
      <dgm:t>
        <a:bodyPr/>
        <a:lstStyle/>
        <a:p>
          <a:endParaRPr lang="tr-TR"/>
        </a:p>
      </dgm:t>
    </dgm:pt>
    <dgm:pt modelId="{370202E0-4A11-4F18-9986-3975D71D2507}" type="pres">
      <dgm:prSet presAssocID="{1086F9A3-D67B-42E7-8AC4-DFA2F35A98B1}" presName="Childtext1" presStyleLbl="revTx" presStyleIdx="2" presStyleCnt="3" custLinFactX="-61209" custLinFactNeighborX="-100000" custLinFactNeighborY="10353">
        <dgm:presLayoutVars>
          <dgm:chMax val="0"/>
          <dgm:chPref val="0"/>
          <dgm:bulletEnabled val="1"/>
        </dgm:presLayoutVars>
      </dgm:prSet>
      <dgm:spPr/>
      <dgm:t>
        <a:bodyPr/>
        <a:lstStyle/>
        <a:p>
          <a:endParaRPr lang="tr-TR"/>
        </a:p>
      </dgm:t>
    </dgm:pt>
    <dgm:pt modelId="{4D991FAD-1A94-4864-A66A-AFBC0D0CD620}" type="pres">
      <dgm:prSet presAssocID="{1086F9A3-D67B-42E7-8AC4-DFA2F35A98B1}" presName="BalanceSpacing" presStyleCnt="0"/>
      <dgm:spPr/>
      <dgm:t>
        <a:bodyPr/>
        <a:lstStyle/>
        <a:p>
          <a:endParaRPr lang="tr-TR"/>
        </a:p>
      </dgm:t>
    </dgm:pt>
    <dgm:pt modelId="{6B0B2F1C-8BDB-4AC4-9AAA-B579EC10AA58}" type="pres">
      <dgm:prSet presAssocID="{1086F9A3-D67B-42E7-8AC4-DFA2F35A98B1}" presName="BalanceSpacing1" presStyleCnt="0"/>
      <dgm:spPr/>
      <dgm:t>
        <a:bodyPr/>
        <a:lstStyle/>
        <a:p>
          <a:endParaRPr lang="tr-TR"/>
        </a:p>
      </dgm:t>
    </dgm:pt>
    <dgm:pt modelId="{38ED2AE4-C461-40AA-86B1-16BDE6B7EA08}" type="pres">
      <dgm:prSet presAssocID="{35CC7EE6-7FEE-465F-BB89-1E4310A7AC60}" presName="Accent1Text" presStyleLbl="node1" presStyleIdx="5" presStyleCnt="6" custFlipVert="0" custFlipHor="0" custScaleX="4592" custScaleY="3995" custLinFactX="-100000" custLinFactNeighborX="-195599" custLinFactNeighborY="31463"/>
      <dgm:spPr>
        <a:prstGeom prst="rightBracket">
          <a:avLst/>
        </a:prstGeom>
      </dgm:spPr>
      <dgm:t>
        <a:bodyPr/>
        <a:lstStyle/>
        <a:p>
          <a:endParaRPr lang="tr-TR"/>
        </a:p>
      </dgm:t>
    </dgm:pt>
  </dgm:ptLst>
  <dgm:cxnLst>
    <dgm:cxn modelId="{D0C2CF90-89EC-4F0B-B26D-6870E9363D6D}" type="presOf" srcId="{13E55D8C-F8D6-4323-AA6C-46B37B33D49A}" destId="{2A4447EE-A494-4C03-B5F9-6B9F4FE7384C}" srcOrd="0" destOrd="0" presId="urn:microsoft.com/office/officeart/2008/layout/AlternatingHexagons"/>
    <dgm:cxn modelId="{041381DF-545A-4F17-8AE1-A056F7784B4C}" srcId="{355C08F5-D92C-40A6-B689-1A635E721E51}" destId="{47EC592B-A885-4C29-B6F6-B1EDD5206080}" srcOrd="0" destOrd="0" parTransId="{4B0C0E4C-D81A-4F11-BC71-428C133AD5D1}" sibTransId="{8D941BB2-1C47-4918-803D-E4F9FC2C911E}"/>
    <dgm:cxn modelId="{4D7AEC61-8A7D-44A7-8063-E69C6429C6A0}" type="presOf" srcId="{ADDBCBDF-106A-4873-BC79-941A07EDAC98}" destId="{9FB728D6-33B6-45BF-8357-EACF6F4167E2}" srcOrd="0" destOrd="0" presId="urn:microsoft.com/office/officeart/2008/layout/AlternatingHexagons"/>
    <dgm:cxn modelId="{D928DE92-706D-42BC-8737-325CED2AA0E9}" type="presOf" srcId="{355C08F5-D92C-40A6-B689-1A635E721E51}" destId="{B7F56F85-AA1C-45B6-8C6E-99C6FDB9559F}" srcOrd="0" destOrd="0" presId="urn:microsoft.com/office/officeart/2008/layout/AlternatingHexagons"/>
    <dgm:cxn modelId="{FFE20CBE-9587-4FFB-AC1B-8C2080640C88}" type="presOf" srcId="{7DE5A8F3-C5D0-486B-B03F-66F87AC8ACFB}" destId="{01729122-FFB8-4961-9624-EBF17AE3FDAD}" srcOrd="0" destOrd="0" presId="urn:microsoft.com/office/officeart/2008/layout/AlternatingHexagons"/>
    <dgm:cxn modelId="{4E6F04A4-A859-40DF-AD62-0787FA20A574}" srcId="{74F71D54-FABE-4158-A550-7A0135688652}" destId="{89C790EC-F84D-4095-A4CA-EDA6591AE664}" srcOrd="0" destOrd="0" parTransId="{62BC1D3C-593C-4D88-B51A-1B7ACD110D9A}" sibTransId="{FAE31DE7-D456-417D-A729-A4EA14C6AEF1}"/>
    <dgm:cxn modelId="{89E89D75-0780-4B66-8701-B4E73529D100}" type="presOf" srcId="{47EC592B-A885-4C29-B6F6-B1EDD5206080}" destId="{54958B5F-C0D0-4527-BCD0-931E73B3FDAF}" srcOrd="0" destOrd="0" presId="urn:microsoft.com/office/officeart/2008/layout/AlternatingHexagons"/>
    <dgm:cxn modelId="{F76F7ED8-A90B-4C05-92DC-B4A60D1EC6B1}" srcId="{7DE5A8F3-C5D0-486B-B03F-66F87AC8ACFB}" destId="{74F71D54-FABE-4158-A550-7A0135688652}" srcOrd="1" destOrd="0" parTransId="{0E549B9E-3BE5-44AB-B621-BE6071DAF57E}" sibTransId="{13E55D8C-F8D6-4323-AA6C-46B37B33D49A}"/>
    <dgm:cxn modelId="{9E532C3C-CF3B-418C-86D2-F4A5DC8677C3}" type="presOf" srcId="{89C790EC-F84D-4095-A4CA-EDA6591AE664}" destId="{ACBA0AE7-676C-413F-8353-6D5995C8AA62}" srcOrd="0" destOrd="0" presId="urn:microsoft.com/office/officeart/2008/layout/AlternatingHexagons"/>
    <dgm:cxn modelId="{AA051D5E-8279-4FE6-8A42-F53AFAB322AA}" type="presOf" srcId="{74F71D54-FABE-4158-A550-7A0135688652}" destId="{7C26CB81-C1DD-41AE-AD69-C798182A4F30}" srcOrd="0" destOrd="0" presId="urn:microsoft.com/office/officeart/2008/layout/AlternatingHexagons"/>
    <dgm:cxn modelId="{3D6EB9BE-8385-4B7C-A7AD-9A2A01924A36}" srcId="{7DE5A8F3-C5D0-486B-B03F-66F87AC8ACFB}" destId="{355C08F5-D92C-40A6-B689-1A635E721E51}" srcOrd="0" destOrd="0" parTransId="{EBCD3C9D-CA06-42C9-85C0-072684FBDD97}" sibTransId="{ADDBCBDF-106A-4873-BC79-941A07EDAC98}"/>
    <dgm:cxn modelId="{393FBDB9-68A9-4897-9C30-E37502724F23}" srcId="{7DE5A8F3-C5D0-486B-B03F-66F87AC8ACFB}" destId="{1086F9A3-D67B-42E7-8AC4-DFA2F35A98B1}" srcOrd="2" destOrd="0" parTransId="{8E6F9201-49B5-4164-ACCA-8B4412F12CB9}" sibTransId="{35CC7EE6-7FEE-465F-BB89-1E4310A7AC60}"/>
    <dgm:cxn modelId="{06A3FA3F-EE09-478D-9F86-82F08388A691}" type="presOf" srcId="{1086F9A3-D67B-42E7-8AC4-DFA2F35A98B1}" destId="{C095FDA1-2A96-4BF7-8FD0-B77473B2126F}" srcOrd="0" destOrd="0" presId="urn:microsoft.com/office/officeart/2008/layout/AlternatingHexagons"/>
    <dgm:cxn modelId="{BA1DD6A5-CBF3-40CE-A17B-4F5397199922}" type="presOf" srcId="{35CC7EE6-7FEE-465F-BB89-1E4310A7AC60}" destId="{38ED2AE4-C461-40AA-86B1-16BDE6B7EA08}" srcOrd="0" destOrd="0" presId="urn:microsoft.com/office/officeart/2008/layout/AlternatingHexagons"/>
    <dgm:cxn modelId="{79C497C7-9B1D-49D2-B18F-A48056BAE172}" type="presParOf" srcId="{01729122-FFB8-4961-9624-EBF17AE3FDAD}" destId="{B5772066-5FDD-4409-B15D-6EF6051CB91F}" srcOrd="0" destOrd="0" presId="urn:microsoft.com/office/officeart/2008/layout/AlternatingHexagons"/>
    <dgm:cxn modelId="{7A62861C-3D2C-4946-9E95-2C02C2B4B0A3}" type="presParOf" srcId="{B5772066-5FDD-4409-B15D-6EF6051CB91F}" destId="{B7F56F85-AA1C-45B6-8C6E-99C6FDB9559F}" srcOrd="0" destOrd="0" presId="urn:microsoft.com/office/officeart/2008/layout/AlternatingHexagons"/>
    <dgm:cxn modelId="{8E5ABE1B-5AB2-4733-88C6-15A77766A3BC}" type="presParOf" srcId="{B5772066-5FDD-4409-B15D-6EF6051CB91F}" destId="{54958B5F-C0D0-4527-BCD0-931E73B3FDAF}" srcOrd="1" destOrd="0" presId="urn:microsoft.com/office/officeart/2008/layout/AlternatingHexagons"/>
    <dgm:cxn modelId="{A2C49AF2-C231-4998-8BE6-D2263E31658F}" type="presParOf" srcId="{B5772066-5FDD-4409-B15D-6EF6051CB91F}" destId="{7FDD078A-DC27-4F18-BAC0-58D500B5D875}" srcOrd="2" destOrd="0" presId="urn:microsoft.com/office/officeart/2008/layout/AlternatingHexagons"/>
    <dgm:cxn modelId="{294B3CAE-196D-4D72-9390-5D56FD27304B}" type="presParOf" srcId="{B5772066-5FDD-4409-B15D-6EF6051CB91F}" destId="{673E1A86-C2D4-4F94-B824-BB2E8C9B93BD}" srcOrd="3" destOrd="0" presId="urn:microsoft.com/office/officeart/2008/layout/AlternatingHexagons"/>
    <dgm:cxn modelId="{4B8339F7-B6E9-45AB-A2FB-03297DD0E88C}" type="presParOf" srcId="{B5772066-5FDD-4409-B15D-6EF6051CB91F}" destId="{9FB728D6-33B6-45BF-8357-EACF6F4167E2}" srcOrd="4" destOrd="0" presId="urn:microsoft.com/office/officeart/2008/layout/AlternatingHexagons"/>
    <dgm:cxn modelId="{5A368A18-A087-4010-AE5A-0FF2B4E27793}" type="presParOf" srcId="{01729122-FFB8-4961-9624-EBF17AE3FDAD}" destId="{CCE2ADB8-76B9-40C8-BA8B-CC2D81CC61B8}" srcOrd="1" destOrd="0" presId="urn:microsoft.com/office/officeart/2008/layout/AlternatingHexagons"/>
    <dgm:cxn modelId="{02ADEE45-6816-4A5C-B59B-34B13744EFA3}" type="presParOf" srcId="{01729122-FFB8-4961-9624-EBF17AE3FDAD}" destId="{5BF7612E-BD6C-487B-8058-EEE1AF6A473D}" srcOrd="2" destOrd="0" presId="urn:microsoft.com/office/officeart/2008/layout/AlternatingHexagons"/>
    <dgm:cxn modelId="{5FE79AC6-7602-4BD0-86C6-3439830BB153}" type="presParOf" srcId="{5BF7612E-BD6C-487B-8058-EEE1AF6A473D}" destId="{7C26CB81-C1DD-41AE-AD69-C798182A4F30}" srcOrd="0" destOrd="0" presId="urn:microsoft.com/office/officeart/2008/layout/AlternatingHexagons"/>
    <dgm:cxn modelId="{78C5A40F-D723-4E5B-A6FB-5DD50AFF80B7}" type="presParOf" srcId="{5BF7612E-BD6C-487B-8058-EEE1AF6A473D}" destId="{ACBA0AE7-676C-413F-8353-6D5995C8AA62}" srcOrd="1" destOrd="0" presId="urn:microsoft.com/office/officeart/2008/layout/AlternatingHexagons"/>
    <dgm:cxn modelId="{91F6AB61-7BB4-438B-A89E-8E5F3AB9D1EA}" type="presParOf" srcId="{5BF7612E-BD6C-487B-8058-EEE1AF6A473D}" destId="{89C576DE-7937-4BFB-9282-5E8907FA0569}" srcOrd="2" destOrd="0" presId="urn:microsoft.com/office/officeart/2008/layout/AlternatingHexagons"/>
    <dgm:cxn modelId="{78EA2A51-DA7B-4E9D-853D-06A5B52C69C1}" type="presParOf" srcId="{5BF7612E-BD6C-487B-8058-EEE1AF6A473D}" destId="{5934748F-4BDA-4F65-BAD6-2CAB3373E7E5}" srcOrd="3" destOrd="0" presId="urn:microsoft.com/office/officeart/2008/layout/AlternatingHexagons"/>
    <dgm:cxn modelId="{F6760EF3-C351-441A-BB2D-820BD1066905}" type="presParOf" srcId="{5BF7612E-BD6C-487B-8058-EEE1AF6A473D}" destId="{2A4447EE-A494-4C03-B5F9-6B9F4FE7384C}" srcOrd="4" destOrd="0" presId="urn:microsoft.com/office/officeart/2008/layout/AlternatingHexagons"/>
    <dgm:cxn modelId="{2AFFDB5F-88C1-477C-9A9D-969048725CA4}" type="presParOf" srcId="{01729122-FFB8-4961-9624-EBF17AE3FDAD}" destId="{685B2878-199A-4DA9-A7CA-424175138798}" srcOrd="3" destOrd="0" presId="urn:microsoft.com/office/officeart/2008/layout/AlternatingHexagons"/>
    <dgm:cxn modelId="{BB5F54BA-1AE9-4AD8-A6FB-73ECB4F4E3EC}" type="presParOf" srcId="{01729122-FFB8-4961-9624-EBF17AE3FDAD}" destId="{7049C615-3F67-47EC-8290-078A37213FA5}" srcOrd="4" destOrd="0" presId="urn:microsoft.com/office/officeart/2008/layout/AlternatingHexagons"/>
    <dgm:cxn modelId="{22C354BD-AB84-4336-98DE-3A335EC8DD33}" type="presParOf" srcId="{7049C615-3F67-47EC-8290-078A37213FA5}" destId="{C095FDA1-2A96-4BF7-8FD0-B77473B2126F}" srcOrd="0" destOrd="0" presId="urn:microsoft.com/office/officeart/2008/layout/AlternatingHexagons"/>
    <dgm:cxn modelId="{19A9AC54-9641-4565-BFDD-82F9414CBF7C}" type="presParOf" srcId="{7049C615-3F67-47EC-8290-078A37213FA5}" destId="{370202E0-4A11-4F18-9986-3975D71D2507}" srcOrd="1" destOrd="0" presId="urn:microsoft.com/office/officeart/2008/layout/AlternatingHexagons"/>
    <dgm:cxn modelId="{F1FC9877-294C-4A62-9A0C-ED9E37F36973}" type="presParOf" srcId="{7049C615-3F67-47EC-8290-078A37213FA5}" destId="{4D991FAD-1A94-4864-A66A-AFBC0D0CD620}" srcOrd="2" destOrd="0" presId="urn:microsoft.com/office/officeart/2008/layout/AlternatingHexagons"/>
    <dgm:cxn modelId="{4BC2236B-C009-449E-A726-5312508E59A3}" type="presParOf" srcId="{7049C615-3F67-47EC-8290-078A37213FA5}" destId="{6B0B2F1C-8BDB-4AC4-9AAA-B579EC10AA58}" srcOrd="3" destOrd="0" presId="urn:microsoft.com/office/officeart/2008/layout/AlternatingHexagons"/>
    <dgm:cxn modelId="{33B486B9-85D4-4001-B343-66B398C0AB5B}" type="presParOf" srcId="{7049C615-3F67-47EC-8290-078A37213FA5}" destId="{38ED2AE4-C461-40AA-86B1-16BDE6B7EA0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1EEA2C4-A2F9-4E71-80CA-F52CD1ECFA4C}" type="doc">
      <dgm:prSet loTypeId="urn:microsoft.com/office/officeart/2008/layout/AlternatingHexagons" loCatId="list" qsTypeId="urn:microsoft.com/office/officeart/2005/8/quickstyle/3d5" qsCatId="3D" csTypeId="urn:microsoft.com/office/officeart/2005/8/colors/colorful1" csCatId="colorful" phldr="1"/>
      <dgm:spPr/>
      <dgm:t>
        <a:bodyPr/>
        <a:lstStyle/>
        <a:p>
          <a:endParaRPr lang="tr-TR"/>
        </a:p>
      </dgm:t>
    </dgm:pt>
    <dgm:pt modelId="{53EA855F-C4F8-4426-8EA6-19238C0A873C}">
      <dgm:prSet phldrT="[Metin]"/>
      <dgm:spPr>
        <a:solidFill>
          <a:srgbClr val="FFC000"/>
        </a:solidFill>
      </dgm:spPr>
      <dgm:t>
        <a:bodyPr/>
        <a:lstStyle/>
        <a:p>
          <a:r>
            <a:rPr lang="tr-TR"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4006</a:t>
          </a:r>
        </a:p>
        <a:p>
          <a:r>
            <a:rPr lang="tr-TR"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TÜBİTAK BİLİM FUARLARI</a:t>
          </a:r>
          <a:endParaRPr lang="tr-TR"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1EDB63F2-7F44-4BEB-A232-06C975C18956}" type="parTrans" cxnId="{508C7731-4C16-4671-9A92-D6C377CA0EEA}">
      <dgm:prSet/>
      <dgm:spPr/>
      <dgm:t>
        <a:bodyPr/>
        <a:lstStyle/>
        <a:p>
          <a:endParaRPr lang="tr-TR"/>
        </a:p>
      </dgm:t>
    </dgm:pt>
    <dgm:pt modelId="{118E0E58-A351-456F-AB6B-F3774EA7D962}" type="sibTrans" cxnId="{508C7731-4C16-4671-9A92-D6C377CA0EEA}">
      <dgm:prSet/>
      <dgm:spPr/>
      <dgm:t>
        <a:bodyPr/>
        <a:lstStyle/>
        <a:p>
          <a:endParaRPr lang="tr-TR" dirty="0"/>
        </a:p>
      </dgm:t>
    </dgm:pt>
    <dgm:pt modelId="{47B80945-E932-41F8-B66F-79353E753221}" type="pres">
      <dgm:prSet presAssocID="{31EEA2C4-A2F9-4E71-80CA-F52CD1ECFA4C}" presName="Name0" presStyleCnt="0">
        <dgm:presLayoutVars>
          <dgm:chMax/>
          <dgm:chPref/>
          <dgm:dir/>
          <dgm:animLvl val="lvl"/>
        </dgm:presLayoutVars>
      </dgm:prSet>
      <dgm:spPr/>
      <dgm:t>
        <a:bodyPr/>
        <a:lstStyle/>
        <a:p>
          <a:endParaRPr lang="tr-TR"/>
        </a:p>
      </dgm:t>
    </dgm:pt>
    <dgm:pt modelId="{0148EF3F-A480-4654-98A0-982FFE9B74E2}" type="pres">
      <dgm:prSet presAssocID="{53EA855F-C4F8-4426-8EA6-19238C0A873C}" presName="composite" presStyleCnt="0"/>
      <dgm:spPr/>
    </dgm:pt>
    <dgm:pt modelId="{58AC36BB-DBE7-4CB4-B0E2-B8F740B96A22}" type="pres">
      <dgm:prSet presAssocID="{53EA855F-C4F8-4426-8EA6-19238C0A873C}" presName="Parent1" presStyleLbl="node1" presStyleIdx="0" presStyleCnt="2" custScaleX="312643" custScaleY="157182" custLinFactNeighborX="-35452" custLinFactNeighborY="-3623">
        <dgm:presLayoutVars>
          <dgm:chMax val="1"/>
          <dgm:chPref val="1"/>
          <dgm:bulletEnabled val="1"/>
        </dgm:presLayoutVars>
      </dgm:prSet>
      <dgm:spPr/>
      <dgm:t>
        <a:bodyPr/>
        <a:lstStyle/>
        <a:p>
          <a:endParaRPr lang="tr-TR"/>
        </a:p>
      </dgm:t>
    </dgm:pt>
    <dgm:pt modelId="{40D36048-7218-4B29-8B46-369E4B1A9786}" type="pres">
      <dgm:prSet presAssocID="{53EA855F-C4F8-4426-8EA6-19238C0A873C}" presName="Childtext1" presStyleLbl="revTx" presStyleIdx="0" presStyleCnt="1">
        <dgm:presLayoutVars>
          <dgm:chMax val="0"/>
          <dgm:chPref val="0"/>
          <dgm:bulletEnabled val="1"/>
        </dgm:presLayoutVars>
      </dgm:prSet>
      <dgm:spPr/>
      <dgm:t>
        <a:bodyPr/>
        <a:lstStyle/>
        <a:p>
          <a:endParaRPr lang="tr-TR"/>
        </a:p>
      </dgm:t>
    </dgm:pt>
    <dgm:pt modelId="{64506705-FBF2-4B71-AD03-2B13423B4DDE}" type="pres">
      <dgm:prSet presAssocID="{53EA855F-C4F8-4426-8EA6-19238C0A873C}" presName="BalanceSpacing" presStyleCnt="0"/>
      <dgm:spPr/>
    </dgm:pt>
    <dgm:pt modelId="{D6328174-A697-42D4-93EC-54AFC9A296BA}" type="pres">
      <dgm:prSet presAssocID="{53EA855F-C4F8-4426-8EA6-19238C0A873C}" presName="BalanceSpacing1" presStyleCnt="0"/>
      <dgm:spPr/>
    </dgm:pt>
    <dgm:pt modelId="{23980A8F-0D37-44A6-9C5C-5A0066495496}" type="pres">
      <dgm:prSet presAssocID="{118E0E58-A351-456F-AB6B-F3774EA7D962}" presName="Accent1Text" presStyleLbl="node1" presStyleIdx="1" presStyleCnt="2" custFlipVert="0" custFlipHor="1" custScaleX="8760" custScaleY="5768" custLinFactY="19117" custLinFactNeighborX="69039" custLinFactNeighborY="100000"/>
      <dgm:spPr/>
      <dgm:t>
        <a:bodyPr/>
        <a:lstStyle/>
        <a:p>
          <a:endParaRPr lang="tr-TR"/>
        </a:p>
      </dgm:t>
    </dgm:pt>
  </dgm:ptLst>
  <dgm:cxnLst>
    <dgm:cxn modelId="{508C7731-4C16-4671-9A92-D6C377CA0EEA}" srcId="{31EEA2C4-A2F9-4E71-80CA-F52CD1ECFA4C}" destId="{53EA855F-C4F8-4426-8EA6-19238C0A873C}" srcOrd="0" destOrd="0" parTransId="{1EDB63F2-7F44-4BEB-A232-06C975C18956}" sibTransId="{118E0E58-A351-456F-AB6B-F3774EA7D962}"/>
    <dgm:cxn modelId="{843E49A9-60ED-40AA-BE29-D80A4C1479FC}" type="presOf" srcId="{31EEA2C4-A2F9-4E71-80CA-F52CD1ECFA4C}" destId="{47B80945-E932-41F8-B66F-79353E753221}" srcOrd="0" destOrd="0" presId="urn:microsoft.com/office/officeart/2008/layout/AlternatingHexagons"/>
    <dgm:cxn modelId="{E3F9BB71-1E87-44DC-9E2C-221CCFF1DA95}" type="presOf" srcId="{53EA855F-C4F8-4426-8EA6-19238C0A873C}" destId="{58AC36BB-DBE7-4CB4-B0E2-B8F740B96A22}" srcOrd="0" destOrd="0" presId="urn:microsoft.com/office/officeart/2008/layout/AlternatingHexagons"/>
    <dgm:cxn modelId="{EE2F36C8-DD1B-4CE7-BF12-A6A22FF35582}" type="presOf" srcId="{118E0E58-A351-456F-AB6B-F3774EA7D962}" destId="{23980A8F-0D37-44A6-9C5C-5A0066495496}" srcOrd="0" destOrd="0" presId="urn:microsoft.com/office/officeart/2008/layout/AlternatingHexagons"/>
    <dgm:cxn modelId="{8892BA6B-477D-4C36-9E66-904E1E778D33}" type="presParOf" srcId="{47B80945-E932-41F8-B66F-79353E753221}" destId="{0148EF3F-A480-4654-98A0-982FFE9B74E2}" srcOrd="0" destOrd="0" presId="urn:microsoft.com/office/officeart/2008/layout/AlternatingHexagons"/>
    <dgm:cxn modelId="{A90393B1-6699-46B4-8221-32E4837BE077}" type="presParOf" srcId="{0148EF3F-A480-4654-98A0-982FFE9B74E2}" destId="{58AC36BB-DBE7-4CB4-B0E2-B8F740B96A22}" srcOrd="0" destOrd="0" presId="urn:microsoft.com/office/officeart/2008/layout/AlternatingHexagons"/>
    <dgm:cxn modelId="{D2DBCD5F-C71B-4B64-9BB0-5569B7A3A2CF}" type="presParOf" srcId="{0148EF3F-A480-4654-98A0-982FFE9B74E2}" destId="{40D36048-7218-4B29-8B46-369E4B1A9786}" srcOrd="1" destOrd="0" presId="urn:microsoft.com/office/officeart/2008/layout/AlternatingHexagons"/>
    <dgm:cxn modelId="{80544AB0-51D2-4E9A-B374-0DA28EE8C1FA}" type="presParOf" srcId="{0148EF3F-A480-4654-98A0-982FFE9B74E2}" destId="{64506705-FBF2-4B71-AD03-2B13423B4DDE}" srcOrd="2" destOrd="0" presId="urn:microsoft.com/office/officeart/2008/layout/AlternatingHexagons"/>
    <dgm:cxn modelId="{9AC1E377-7D6F-49D5-9DED-6BDE429AFF96}" type="presParOf" srcId="{0148EF3F-A480-4654-98A0-982FFE9B74E2}" destId="{D6328174-A697-42D4-93EC-54AFC9A296BA}" srcOrd="3" destOrd="0" presId="urn:microsoft.com/office/officeart/2008/layout/AlternatingHexagons"/>
    <dgm:cxn modelId="{B5251E5A-CBD9-4470-BBF7-5212282481A5}" type="presParOf" srcId="{0148EF3F-A480-4654-98A0-982FFE9B74E2}" destId="{23980A8F-0D37-44A6-9C5C-5A0066495496}" srcOrd="4" destOrd="0" presId="urn:microsoft.com/office/officeart/2008/layout/AlternatingHexagons"/>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5B908-5647-4742-B774-4D00F05602E5}" type="doc">
      <dgm:prSet loTypeId="urn:microsoft.com/office/officeart/2005/8/layout/equation2" loCatId="process" qsTypeId="urn:microsoft.com/office/officeart/2005/8/quickstyle/simple1" qsCatId="simple" csTypeId="urn:microsoft.com/office/officeart/2005/8/colors/accent1_2" csCatId="accent1" phldr="1"/>
      <dgm:spPr/>
    </dgm:pt>
    <dgm:pt modelId="{86DA4A42-A2F3-4E09-BC21-0833115B6AEA}">
      <dgm:prSet phldrT="[Metin]" custT="1"/>
      <dgm:spPr>
        <a:solidFill>
          <a:srgbClr val="FF0000"/>
        </a:solidFill>
      </dgm:spPr>
      <dgm:t>
        <a:bodyPr/>
        <a:lstStyle/>
        <a:p>
          <a:r>
            <a:rPr lang="tr-TR" sz="1600" b="1" kern="1200" dirty="0" smtClean="0">
              <a:solidFill>
                <a:schemeClr val="bg1"/>
              </a:solidFill>
              <a:latin typeface="+mj-lt"/>
            </a:rPr>
            <a:t>2204-A </a:t>
          </a:r>
          <a:r>
            <a:rPr lang="tr-TR" sz="1600" b="1" i="0" kern="1200" dirty="0" smtClean="0">
              <a:solidFill>
                <a:schemeClr val="bg1"/>
              </a:solidFill>
              <a:latin typeface="+mj-lt"/>
              <a:ea typeface="+mn-ea"/>
              <a:cs typeface="+mn-cs"/>
            </a:rPr>
            <a:t>Lise </a:t>
          </a:r>
          <a:r>
            <a:rPr lang="tr-TR" sz="1600" b="1" i="0" kern="1200" dirty="0">
              <a:solidFill>
                <a:schemeClr val="bg1"/>
              </a:solidFill>
              <a:latin typeface="+mj-lt"/>
              <a:ea typeface="+mn-ea"/>
              <a:cs typeface="+mn-cs"/>
            </a:rPr>
            <a:t>Öğrencileri Araştırma Projeleri Yarışması</a:t>
          </a:r>
        </a:p>
      </dgm:t>
    </dgm:pt>
    <dgm:pt modelId="{B667CC52-560F-4E9A-816A-4261E436F31F}" type="parTrans" cxnId="{75782F20-BC6C-4829-ADDF-5FBCB18EAC5C}">
      <dgm:prSet/>
      <dgm:spPr/>
      <dgm:t>
        <a:bodyPr/>
        <a:lstStyle/>
        <a:p>
          <a:endParaRPr lang="tr-TR"/>
        </a:p>
      </dgm:t>
    </dgm:pt>
    <dgm:pt modelId="{65F45E54-F58E-468B-A507-9A8E7F9C0B2B}" type="sibTrans" cxnId="{75782F20-BC6C-4829-ADDF-5FBCB18EAC5C}">
      <dgm:prSet/>
      <dgm:spPr/>
      <dgm:t>
        <a:bodyPr/>
        <a:lstStyle/>
        <a:p>
          <a:endParaRPr lang="tr-TR"/>
        </a:p>
      </dgm:t>
    </dgm:pt>
    <dgm:pt modelId="{51A344BA-8343-4C01-B74C-09FBD2C24507}">
      <dgm:prSet phldrT="[Metin]" custT="1"/>
      <dgm:spPr>
        <a:solidFill>
          <a:srgbClr val="003300"/>
        </a:solidFill>
      </dgm:spPr>
      <dgm:t>
        <a:bodyPr/>
        <a:lstStyle/>
        <a:p>
          <a:r>
            <a:rPr lang="tr-TR" sz="1600" b="1" dirty="0" smtClean="0">
              <a:solidFill>
                <a:schemeClr val="bg1"/>
              </a:solidFill>
              <a:latin typeface="+mj-lt"/>
            </a:rPr>
            <a:t>2204-B </a:t>
          </a:r>
          <a:r>
            <a:rPr lang="tr-TR" sz="1600" b="1" dirty="0" smtClean="0">
              <a:solidFill>
                <a:schemeClr val="bg1"/>
              </a:solidFill>
              <a:latin typeface="+mj-lt"/>
              <a:cs typeface="Arial" pitchFamily="34" charset="0"/>
            </a:rPr>
            <a:t>Ortaokul Öğrencileri Araştırma </a:t>
          </a:r>
          <a:r>
            <a:rPr lang="tr-TR" sz="1600" b="1" dirty="0">
              <a:solidFill>
                <a:schemeClr val="bg1"/>
              </a:solidFill>
              <a:latin typeface="+mj-lt"/>
              <a:cs typeface="Arial" pitchFamily="34" charset="0"/>
            </a:rPr>
            <a:t>Projeleri Yarışması </a:t>
          </a:r>
          <a:endParaRPr lang="tr-TR" sz="1600" b="1" dirty="0">
            <a:solidFill>
              <a:schemeClr val="bg1"/>
            </a:solidFill>
            <a:latin typeface="+mj-lt"/>
          </a:endParaRPr>
        </a:p>
      </dgm:t>
    </dgm:pt>
    <dgm:pt modelId="{305C5F8C-E983-49A3-9DB5-C941D5D18EE5}" type="parTrans" cxnId="{B3E56FF8-F640-4BC7-8333-95A6E7DDA8D4}">
      <dgm:prSet/>
      <dgm:spPr/>
      <dgm:t>
        <a:bodyPr/>
        <a:lstStyle/>
        <a:p>
          <a:endParaRPr lang="tr-TR"/>
        </a:p>
      </dgm:t>
    </dgm:pt>
    <dgm:pt modelId="{2DC1C532-F8B6-4F60-8E20-ACFE88AAA11D}" type="sibTrans" cxnId="{B3E56FF8-F640-4BC7-8333-95A6E7DDA8D4}">
      <dgm:prSet/>
      <dgm:spPr/>
      <dgm:t>
        <a:bodyPr/>
        <a:lstStyle/>
        <a:p>
          <a:endParaRPr lang="tr-TR"/>
        </a:p>
      </dgm:t>
    </dgm:pt>
    <dgm:pt modelId="{05DA7BDC-A98D-4783-84C0-EC49555108FC}">
      <dgm:prSet phldrT="[Metin]" custT="1"/>
      <dgm:spPr>
        <a:solidFill>
          <a:srgbClr val="FFFF00"/>
        </a:solidFill>
      </dgm:spPr>
      <dgm:t>
        <a:bodyPr/>
        <a:lstStyle/>
        <a:p>
          <a:pPr>
            <a:lnSpc>
              <a:spcPct val="100000"/>
            </a:lnSpc>
            <a:spcAft>
              <a:spcPts val="0"/>
            </a:spcAft>
          </a:pPr>
          <a:r>
            <a:rPr lang="tr-TR"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Araştırma Projeleri Yarışması </a:t>
          </a:r>
          <a:endParaRPr lang="tr-TR"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dgm:t>
    </dgm:pt>
    <dgm:pt modelId="{98300B28-3808-40EE-B12A-7E22444C5F0A}" type="parTrans" cxnId="{FAB22086-B248-42B3-8623-7CB3C2ABBC64}">
      <dgm:prSet/>
      <dgm:spPr/>
      <dgm:t>
        <a:bodyPr/>
        <a:lstStyle/>
        <a:p>
          <a:endParaRPr lang="tr-TR"/>
        </a:p>
      </dgm:t>
    </dgm:pt>
    <dgm:pt modelId="{0B852916-3871-4B3B-8CB0-2A6B10AC915D}" type="sibTrans" cxnId="{FAB22086-B248-42B3-8623-7CB3C2ABBC64}">
      <dgm:prSet/>
      <dgm:spPr/>
      <dgm:t>
        <a:bodyPr/>
        <a:lstStyle/>
        <a:p>
          <a:endParaRPr lang="tr-TR"/>
        </a:p>
      </dgm:t>
    </dgm:pt>
    <dgm:pt modelId="{1BB5155E-80CF-42CB-88CF-3838F8E9131C}" type="pres">
      <dgm:prSet presAssocID="{B8C5B908-5647-4742-B774-4D00F05602E5}" presName="Name0" presStyleCnt="0">
        <dgm:presLayoutVars>
          <dgm:dir/>
          <dgm:resizeHandles val="exact"/>
        </dgm:presLayoutVars>
      </dgm:prSet>
      <dgm:spPr/>
    </dgm:pt>
    <dgm:pt modelId="{2E49BB02-A77C-4D66-B975-AE8EE21B6E65}" type="pres">
      <dgm:prSet presAssocID="{B8C5B908-5647-4742-B774-4D00F05602E5}" presName="vNodes" presStyleCnt="0"/>
      <dgm:spPr/>
    </dgm:pt>
    <dgm:pt modelId="{636DD90F-BC63-4298-8648-6F807BE42417}" type="pres">
      <dgm:prSet presAssocID="{86DA4A42-A2F3-4E09-BC21-0833115B6AEA}" presName="node" presStyleLbl="node1" presStyleIdx="0" presStyleCnt="3" custScaleX="116026" custScaleY="114090" custLinFactX="100000" custLinFactNeighborX="171680" custLinFactNeighborY="51598">
        <dgm:presLayoutVars>
          <dgm:bulletEnabled val="1"/>
        </dgm:presLayoutVars>
      </dgm:prSet>
      <dgm:spPr/>
      <dgm:t>
        <a:bodyPr/>
        <a:lstStyle/>
        <a:p>
          <a:endParaRPr lang="tr-TR"/>
        </a:p>
      </dgm:t>
    </dgm:pt>
    <dgm:pt modelId="{F9C38083-C910-4A9D-91A4-6B3F5A485B1E}" type="pres">
      <dgm:prSet presAssocID="{65F45E54-F58E-468B-A507-9A8E7F9C0B2B}" presName="spacerT" presStyleCnt="0"/>
      <dgm:spPr/>
    </dgm:pt>
    <dgm:pt modelId="{074A154D-C095-4240-9A26-FE76617EE44C}" type="pres">
      <dgm:prSet presAssocID="{65F45E54-F58E-468B-A507-9A8E7F9C0B2B}" presName="sibTrans" presStyleLbl="sibTrans2D1" presStyleIdx="0" presStyleCnt="2" custScaleX="50158" custScaleY="47445" custLinFactX="200000" custLinFactNeighborX="263697" custLinFactNeighborY="6378"/>
      <dgm:spPr/>
      <dgm:t>
        <a:bodyPr/>
        <a:lstStyle/>
        <a:p>
          <a:endParaRPr lang="tr-TR"/>
        </a:p>
      </dgm:t>
    </dgm:pt>
    <dgm:pt modelId="{01CFBA74-D73C-4005-BB85-E10B9FABC130}" type="pres">
      <dgm:prSet presAssocID="{65F45E54-F58E-468B-A507-9A8E7F9C0B2B}" presName="spacerB" presStyleCnt="0"/>
      <dgm:spPr/>
    </dgm:pt>
    <dgm:pt modelId="{C4B1F20A-7587-4E7E-9B4F-495D8C878FAA}" type="pres">
      <dgm:prSet presAssocID="{51A344BA-8343-4C01-B74C-09FBD2C24507}" presName="node" presStyleLbl="node1" presStyleIdx="1" presStyleCnt="3" custScaleX="118082" custScaleY="120016" custLinFactX="100000" custLinFactNeighborX="172899" custLinFactNeighborY="4801">
        <dgm:presLayoutVars>
          <dgm:bulletEnabled val="1"/>
        </dgm:presLayoutVars>
      </dgm:prSet>
      <dgm:spPr/>
      <dgm:t>
        <a:bodyPr/>
        <a:lstStyle/>
        <a:p>
          <a:endParaRPr lang="tr-TR"/>
        </a:p>
      </dgm:t>
    </dgm:pt>
    <dgm:pt modelId="{45FD709E-101D-425D-A96C-9B53B23F6E01}" type="pres">
      <dgm:prSet presAssocID="{B8C5B908-5647-4742-B774-4D00F05602E5}" presName="sibTransLast" presStyleLbl="sibTrans2D1" presStyleIdx="1" presStyleCnt="2"/>
      <dgm:spPr/>
      <dgm:t>
        <a:bodyPr/>
        <a:lstStyle/>
        <a:p>
          <a:endParaRPr lang="tr-TR"/>
        </a:p>
      </dgm:t>
    </dgm:pt>
    <dgm:pt modelId="{343CBCA1-D478-4622-9B07-FC76D76C81FD}" type="pres">
      <dgm:prSet presAssocID="{B8C5B908-5647-4742-B774-4D00F05602E5}" presName="connectorText" presStyleLbl="sibTrans2D1" presStyleIdx="1" presStyleCnt="2"/>
      <dgm:spPr/>
      <dgm:t>
        <a:bodyPr/>
        <a:lstStyle/>
        <a:p>
          <a:endParaRPr lang="tr-TR"/>
        </a:p>
      </dgm:t>
    </dgm:pt>
    <dgm:pt modelId="{93F570BF-663C-4A40-8C8C-203CA434DA5D}" type="pres">
      <dgm:prSet presAssocID="{B8C5B908-5647-4742-B774-4D00F05602E5}" presName="lastNode" presStyleLbl="node1" presStyleIdx="2" presStyleCnt="3" custScaleX="99785" custScaleY="83345" custLinFactX="-92946" custLinFactNeighborX="-100000" custLinFactNeighborY="-3827">
        <dgm:presLayoutVars>
          <dgm:bulletEnabled val="1"/>
        </dgm:presLayoutVars>
      </dgm:prSet>
      <dgm:spPr/>
      <dgm:t>
        <a:bodyPr/>
        <a:lstStyle/>
        <a:p>
          <a:endParaRPr lang="tr-TR"/>
        </a:p>
      </dgm:t>
    </dgm:pt>
  </dgm:ptLst>
  <dgm:cxnLst>
    <dgm:cxn modelId="{AAC45D28-E7C2-4785-9C40-C708CAD07611}" type="presOf" srcId="{2DC1C532-F8B6-4F60-8E20-ACFE88AAA11D}" destId="{343CBCA1-D478-4622-9B07-FC76D76C81FD}" srcOrd="1" destOrd="0" presId="urn:microsoft.com/office/officeart/2005/8/layout/equation2"/>
    <dgm:cxn modelId="{05EF9181-82B6-4681-B2E3-327387F5D929}" type="presOf" srcId="{2DC1C532-F8B6-4F60-8E20-ACFE88AAA11D}" destId="{45FD709E-101D-425D-A96C-9B53B23F6E01}" srcOrd="0" destOrd="0" presId="urn:microsoft.com/office/officeart/2005/8/layout/equation2"/>
    <dgm:cxn modelId="{B3E56FF8-F640-4BC7-8333-95A6E7DDA8D4}" srcId="{B8C5B908-5647-4742-B774-4D00F05602E5}" destId="{51A344BA-8343-4C01-B74C-09FBD2C24507}" srcOrd="1" destOrd="0" parTransId="{305C5F8C-E983-49A3-9DB5-C941D5D18EE5}" sibTransId="{2DC1C532-F8B6-4F60-8E20-ACFE88AAA11D}"/>
    <dgm:cxn modelId="{2B4786B8-E6EA-4650-B3C4-FD44F65305A5}" type="presOf" srcId="{86DA4A42-A2F3-4E09-BC21-0833115B6AEA}" destId="{636DD90F-BC63-4298-8648-6F807BE42417}" srcOrd="0" destOrd="0" presId="urn:microsoft.com/office/officeart/2005/8/layout/equation2"/>
    <dgm:cxn modelId="{FAB22086-B248-42B3-8623-7CB3C2ABBC64}" srcId="{B8C5B908-5647-4742-B774-4D00F05602E5}" destId="{05DA7BDC-A98D-4783-84C0-EC49555108FC}" srcOrd="2" destOrd="0" parTransId="{98300B28-3808-40EE-B12A-7E22444C5F0A}" sibTransId="{0B852916-3871-4B3B-8CB0-2A6B10AC915D}"/>
    <dgm:cxn modelId="{DB995C15-3225-4AEA-BD79-5E5A3C6023D5}" type="presOf" srcId="{65F45E54-F58E-468B-A507-9A8E7F9C0B2B}" destId="{074A154D-C095-4240-9A26-FE76617EE44C}" srcOrd="0" destOrd="0" presId="urn:microsoft.com/office/officeart/2005/8/layout/equation2"/>
    <dgm:cxn modelId="{1BF975DA-3C5A-48CE-AB42-D6701AF54AA4}" type="presOf" srcId="{05DA7BDC-A98D-4783-84C0-EC49555108FC}" destId="{93F570BF-663C-4A40-8C8C-203CA434DA5D}" srcOrd="0" destOrd="0" presId="urn:microsoft.com/office/officeart/2005/8/layout/equation2"/>
    <dgm:cxn modelId="{66723D00-49BA-407E-9AFF-0F66239C3639}" type="presOf" srcId="{51A344BA-8343-4C01-B74C-09FBD2C24507}" destId="{C4B1F20A-7587-4E7E-9B4F-495D8C878FAA}" srcOrd="0" destOrd="0" presId="urn:microsoft.com/office/officeart/2005/8/layout/equation2"/>
    <dgm:cxn modelId="{75782F20-BC6C-4829-ADDF-5FBCB18EAC5C}" srcId="{B8C5B908-5647-4742-B774-4D00F05602E5}" destId="{86DA4A42-A2F3-4E09-BC21-0833115B6AEA}" srcOrd="0" destOrd="0" parTransId="{B667CC52-560F-4E9A-816A-4261E436F31F}" sibTransId="{65F45E54-F58E-468B-A507-9A8E7F9C0B2B}"/>
    <dgm:cxn modelId="{99D4378C-8938-4340-8119-164CF7A233AA}" type="presOf" srcId="{B8C5B908-5647-4742-B774-4D00F05602E5}" destId="{1BB5155E-80CF-42CB-88CF-3838F8E9131C}" srcOrd="0" destOrd="0" presId="urn:microsoft.com/office/officeart/2005/8/layout/equation2"/>
    <dgm:cxn modelId="{E1E7D480-38E6-4F4D-ACE7-B2773D35A50D}" type="presParOf" srcId="{1BB5155E-80CF-42CB-88CF-3838F8E9131C}" destId="{2E49BB02-A77C-4D66-B975-AE8EE21B6E65}" srcOrd="0" destOrd="0" presId="urn:microsoft.com/office/officeart/2005/8/layout/equation2"/>
    <dgm:cxn modelId="{972D5026-500C-46B9-9C17-30923423DDC7}" type="presParOf" srcId="{2E49BB02-A77C-4D66-B975-AE8EE21B6E65}" destId="{636DD90F-BC63-4298-8648-6F807BE42417}" srcOrd="0" destOrd="0" presId="urn:microsoft.com/office/officeart/2005/8/layout/equation2"/>
    <dgm:cxn modelId="{58735AE4-D015-4A4E-BA76-364B0F6CE147}" type="presParOf" srcId="{2E49BB02-A77C-4D66-B975-AE8EE21B6E65}" destId="{F9C38083-C910-4A9D-91A4-6B3F5A485B1E}" srcOrd="1" destOrd="0" presId="urn:microsoft.com/office/officeart/2005/8/layout/equation2"/>
    <dgm:cxn modelId="{9BCB6B38-7D88-4EE8-8422-BEF17EC3A8C0}" type="presParOf" srcId="{2E49BB02-A77C-4D66-B975-AE8EE21B6E65}" destId="{074A154D-C095-4240-9A26-FE76617EE44C}" srcOrd="2" destOrd="0" presId="urn:microsoft.com/office/officeart/2005/8/layout/equation2"/>
    <dgm:cxn modelId="{659806EF-B34D-473E-98E2-0FD767B69151}" type="presParOf" srcId="{2E49BB02-A77C-4D66-B975-AE8EE21B6E65}" destId="{01CFBA74-D73C-4005-BB85-E10B9FABC130}" srcOrd="3" destOrd="0" presId="urn:microsoft.com/office/officeart/2005/8/layout/equation2"/>
    <dgm:cxn modelId="{65932501-5154-4A20-AC5D-D96AC715A16B}" type="presParOf" srcId="{2E49BB02-A77C-4D66-B975-AE8EE21B6E65}" destId="{C4B1F20A-7587-4E7E-9B4F-495D8C878FAA}" srcOrd="4" destOrd="0" presId="urn:microsoft.com/office/officeart/2005/8/layout/equation2"/>
    <dgm:cxn modelId="{F95A038A-3A64-41BE-87B7-1A7AADE8F6AF}" type="presParOf" srcId="{1BB5155E-80CF-42CB-88CF-3838F8E9131C}" destId="{45FD709E-101D-425D-A96C-9B53B23F6E01}" srcOrd="1" destOrd="0" presId="urn:microsoft.com/office/officeart/2005/8/layout/equation2"/>
    <dgm:cxn modelId="{08BE683C-D375-40B4-BF39-C6CD941C490A}" type="presParOf" srcId="{45FD709E-101D-425D-A96C-9B53B23F6E01}" destId="{343CBCA1-D478-4622-9B07-FC76D76C81FD}" srcOrd="0" destOrd="0" presId="urn:microsoft.com/office/officeart/2005/8/layout/equation2"/>
    <dgm:cxn modelId="{180E6590-F860-43CA-9890-AC6381643D7E}" type="presParOf" srcId="{1BB5155E-80CF-42CB-88CF-3838F8E9131C}" destId="{93F570BF-663C-4A40-8C8C-203CA434DA5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9A445F-5120-47D2-ADA9-A19BDFECEA9B}"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tr-TR"/>
        </a:p>
      </dgm:t>
    </dgm:pt>
    <dgm:pt modelId="{309F0B60-AF1B-4F43-B297-A885104B6427}">
      <dgm:prSet phldrT="[Metin]"/>
      <dgm:spPr>
        <a:gradFill rotWithShape="0">
          <a:gsLst>
            <a:gs pos="13750">
              <a:srgbClr val="D99961"/>
            </a:gs>
            <a:gs pos="0">
              <a:schemeClr val="accent4">
                <a:hueOff val="0"/>
                <a:satOff val="0"/>
                <a:lumOff val="0"/>
                <a:alphaOff val="0"/>
                <a:tint val="75000"/>
                <a:shade val="85000"/>
                <a:satMod val="230000"/>
              </a:schemeClr>
            </a:gs>
            <a:gs pos="25000">
              <a:srgbClr val="FFFF00"/>
            </a:gs>
            <a:gs pos="50000">
              <a:schemeClr val="accent4">
                <a:hueOff val="0"/>
                <a:satOff val="0"/>
                <a:lumOff val="0"/>
                <a:alphaOff val="0"/>
                <a:tint val="90000"/>
                <a:shade val="58000"/>
                <a:satMod val="225000"/>
              </a:schemeClr>
            </a:gs>
            <a:gs pos="93760">
              <a:srgbClr val="FFFF00"/>
            </a:gs>
            <a:gs pos="65000">
              <a:srgbClr val="FFFF00"/>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gradFill>
      </dgm:spPr>
      <dgm:t>
        <a:bodyPr/>
        <a:lstStyle/>
        <a:p>
          <a:r>
            <a:rPr lang="tr-TR" dirty="0" smtClean="0">
              <a:solidFill>
                <a:schemeClr val="tx1"/>
              </a:solidFill>
              <a:latin typeface="Arial" pitchFamily="34" charset="0"/>
              <a:cs typeface="Arial" pitchFamily="34" charset="0"/>
            </a:rPr>
            <a:t>Yarışma Alanları</a:t>
          </a:r>
          <a:endParaRPr lang="tr-TR" dirty="0">
            <a:solidFill>
              <a:schemeClr val="tx1"/>
            </a:solidFill>
          </a:endParaRPr>
        </a:p>
      </dgm:t>
    </dgm:pt>
    <dgm:pt modelId="{82346A16-7F48-4371-94F0-A939B9AC0E63}" type="parTrans" cxnId="{63BDC336-419D-47E8-8000-1C52CF330FFC}">
      <dgm:prSet/>
      <dgm:spPr/>
      <dgm:t>
        <a:bodyPr/>
        <a:lstStyle/>
        <a:p>
          <a:endParaRPr lang="tr-TR"/>
        </a:p>
      </dgm:t>
    </dgm:pt>
    <dgm:pt modelId="{0861DCB9-9347-41B0-80CA-910734718505}" type="sibTrans" cxnId="{63BDC336-419D-47E8-8000-1C52CF330FFC}">
      <dgm:prSet/>
      <dgm:spPr/>
      <dgm:t>
        <a:bodyPr/>
        <a:lstStyle/>
        <a:p>
          <a:endParaRPr lang="tr-TR"/>
        </a:p>
      </dgm:t>
    </dgm:pt>
    <dgm:pt modelId="{069D15D9-2135-4B4B-B24E-F81BCB4C4875}" type="pres">
      <dgm:prSet presAssocID="{FD9A445F-5120-47D2-ADA9-A19BDFECEA9B}" presName="linear" presStyleCnt="0">
        <dgm:presLayoutVars>
          <dgm:dir/>
          <dgm:animLvl val="lvl"/>
          <dgm:resizeHandles val="exact"/>
        </dgm:presLayoutVars>
      </dgm:prSet>
      <dgm:spPr/>
      <dgm:t>
        <a:bodyPr/>
        <a:lstStyle/>
        <a:p>
          <a:endParaRPr lang="tr-TR"/>
        </a:p>
      </dgm:t>
    </dgm:pt>
    <dgm:pt modelId="{CE50478F-DFF0-470B-AC21-2199BCC222A7}" type="pres">
      <dgm:prSet presAssocID="{309F0B60-AF1B-4F43-B297-A885104B6427}" presName="parentLin" presStyleCnt="0"/>
      <dgm:spPr/>
    </dgm:pt>
    <dgm:pt modelId="{FE1DC478-3B5E-4134-9388-F63E38668AAB}" type="pres">
      <dgm:prSet presAssocID="{309F0B60-AF1B-4F43-B297-A885104B6427}" presName="parentLeftMargin" presStyleLbl="node1" presStyleIdx="0" presStyleCnt="1"/>
      <dgm:spPr/>
      <dgm:t>
        <a:bodyPr/>
        <a:lstStyle/>
        <a:p>
          <a:endParaRPr lang="tr-TR"/>
        </a:p>
      </dgm:t>
    </dgm:pt>
    <dgm:pt modelId="{126E2BFF-AD3E-4ED0-B256-C8E65DF0D50A}" type="pres">
      <dgm:prSet presAssocID="{309F0B60-AF1B-4F43-B297-A885104B6427}" presName="parentText" presStyleLbl="node1" presStyleIdx="0" presStyleCnt="1" custLinFactX="4543" custLinFactNeighborX="100000" custLinFactNeighborY="-2543">
        <dgm:presLayoutVars>
          <dgm:chMax val="0"/>
          <dgm:bulletEnabled val="1"/>
        </dgm:presLayoutVars>
      </dgm:prSet>
      <dgm:spPr/>
      <dgm:t>
        <a:bodyPr/>
        <a:lstStyle/>
        <a:p>
          <a:endParaRPr lang="tr-TR"/>
        </a:p>
      </dgm:t>
    </dgm:pt>
    <dgm:pt modelId="{6046E2A7-4D97-4DD3-BF02-058BF98AD360}" type="pres">
      <dgm:prSet presAssocID="{309F0B60-AF1B-4F43-B297-A885104B6427}" presName="negativeSpace" presStyleCnt="0"/>
      <dgm:spPr/>
    </dgm:pt>
    <dgm:pt modelId="{CCBF18F1-F0B7-4577-9B7A-F1535EAF6EBF}" type="pres">
      <dgm:prSet presAssocID="{309F0B60-AF1B-4F43-B297-A885104B6427}" presName="childText" presStyleLbl="conFgAcc1" presStyleIdx="0" presStyleCnt="1" custScaleX="89286" custScaleY="852240" custLinFactNeighborX="1980" custLinFactNeighborY="25413">
        <dgm:presLayoutVars>
          <dgm:bulletEnabled val="1"/>
        </dgm:presLayoutVars>
        <dgm:style>
          <a:lnRef idx="2">
            <a:schemeClr val="accent4"/>
          </a:lnRef>
          <a:fillRef idx="1">
            <a:schemeClr val="lt1"/>
          </a:fillRef>
          <a:effectRef idx="0">
            <a:schemeClr val="accent4"/>
          </a:effectRef>
          <a:fontRef idx="minor">
            <a:schemeClr val="dk1"/>
          </a:fontRef>
        </dgm:style>
      </dgm:prSet>
      <dgm:spPr/>
      <dgm:t>
        <a:bodyPr/>
        <a:lstStyle/>
        <a:p>
          <a:endParaRPr lang="tr-TR"/>
        </a:p>
      </dgm:t>
    </dgm:pt>
  </dgm:ptLst>
  <dgm:cxnLst>
    <dgm:cxn modelId="{63BDC336-419D-47E8-8000-1C52CF330FFC}" srcId="{FD9A445F-5120-47D2-ADA9-A19BDFECEA9B}" destId="{309F0B60-AF1B-4F43-B297-A885104B6427}" srcOrd="0" destOrd="0" parTransId="{82346A16-7F48-4371-94F0-A939B9AC0E63}" sibTransId="{0861DCB9-9347-41B0-80CA-910734718505}"/>
    <dgm:cxn modelId="{C17C2009-A87E-4ADA-A8F6-0BDBB524B774}" type="presOf" srcId="{309F0B60-AF1B-4F43-B297-A885104B6427}" destId="{126E2BFF-AD3E-4ED0-B256-C8E65DF0D50A}" srcOrd="1" destOrd="0" presId="urn:microsoft.com/office/officeart/2005/8/layout/list1"/>
    <dgm:cxn modelId="{BAEAA818-BFFD-4468-AF97-49B2AEAC81FB}" type="presOf" srcId="{309F0B60-AF1B-4F43-B297-A885104B6427}" destId="{FE1DC478-3B5E-4134-9388-F63E38668AAB}" srcOrd="0" destOrd="0" presId="urn:microsoft.com/office/officeart/2005/8/layout/list1"/>
    <dgm:cxn modelId="{B9F07B6D-C24D-416B-9928-D7F947A73170}" type="presOf" srcId="{FD9A445F-5120-47D2-ADA9-A19BDFECEA9B}" destId="{069D15D9-2135-4B4B-B24E-F81BCB4C4875}" srcOrd="0" destOrd="0" presId="urn:microsoft.com/office/officeart/2005/8/layout/list1"/>
    <dgm:cxn modelId="{1BE7C60D-E107-4C99-953B-4F67DA12336B}" type="presParOf" srcId="{069D15D9-2135-4B4B-B24E-F81BCB4C4875}" destId="{CE50478F-DFF0-470B-AC21-2199BCC222A7}" srcOrd="0" destOrd="0" presId="urn:microsoft.com/office/officeart/2005/8/layout/list1"/>
    <dgm:cxn modelId="{1788C664-B80B-49BE-B472-1DB088324B44}" type="presParOf" srcId="{CE50478F-DFF0-470B-AC21-2199BCC222A7}" destId="{FE1DC478-3B5E-4134-9388-F63E38668AAB}" srcOrd="0" destOrd="0" presId="urn:microsoft.com/office/officeart/2005/8/layout/list1"/>
    <dgm:cxn modelId="{B6B94C4B-5ADC-4192-BF2A-A7AFBC29CA18}" type="presParOf" srcId="{CE50478F-DFF0-470B-AC21-2199BCC222A7}" destId="{126E2BFF-AD3E-4ED0-B256-C8E65DF0D50A}" srcOrd="1" destOrd="0" presId="urn:microsoft.com/office/officeart/2005/8/layout/list1"/>
    <dgm:cxn modelId="{F1C0A3A4-49F5-4138-A255-A2B6E4EA5D93}" type="presParOf" srcId="{069D15D9-2135-4B4B-B24E-F81BCB4C4875}" destId="{6046E2A7-4D97-4DD3-BF02-058BF98AD360}" srcOrd="1" destOrd="0" presId="urn:microsoft.com/office/officeart/2005/8/layout/list1"/>
    <dgm:cxn modelId="{B024D929-EEF9-40C9-970D-B5D9691A53FF}" type="presParOf" srcId="{069D15D9-2135-4B4B-B24E-F81BCB4C4875}" destId="{CCBF18F1-F0B7-4577-9B7A-F1535EAF6EBF}"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5/8/quickstyle/simple5" qsCatId="simple" csTypeId="urn:microsoft.com/office/officeart/2005/8/colors/colorful2" csCatId="colorful" phldr="1"/>
      <dgm:spPr/>
      <dgm:t>
        <a:bodyPr/>
        <a:lstStyle/>
        <a:p>
          <a:endParaRPr lang="tr-TR"/>
        </a:p>
      </dgm:t>
    </dgm:pt>
    <dgm:pt modelId="{5D12B708-C388-4FB3-935F-AC2366E7946C}">
      <dgm:prSet phldrT="[Metin]"/>
      <dgm:spPr>
        <a:gradFill rotWithShape="0">
          <a:gsLst>
            <a:gs pos="90840">
              <a:srgbClr val="FFFF00"/>
            </a:gs>
            <a:gs pos="56255">
              <a:srgbClr val="FFFF00"/>
            </a:gs>
            <a:gs pos="74165">
              <a:srgbClr val="FFFF00"/>
            </a:gs>
            <a:gs pos="36250">
              <a:srgbClr val="FFFF00"/>
            </a:gs>
            <a:gs pos="0">
              <a:srgbClr val="FFFF00"/>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gradFill>
      </dgm:spPr>
      <dgm:t>
        <a:bodyPr/>
        <a:lstStyle/>
        <a:p>
          <a:r>
            <a:rPr lang="tr-TR" b="1" dirty="0" smtClean="0">
              <a:solidFill>
                <a:schemeClr val="tx1"/>
              </a:solidFill>
            </a:rPr>
            <a:t>Kimler Başvurabilir</a:t>
          </a:r>
          <a:endParaRPr lang="tr-TR" b="1" dirty="0">
            <a:solidFill>
              <a:schemeClr val="tx1"/>
            </a:solidFill>
          </a:endParaRPr>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tyle>
          <a:lnRef idx="2">
            <a:schemeClr val="accent2"/>
          </a:lnRef>
          <a:fillRef idx="1">
            <a:schemeClr val="lt1"/>
          </a:fillRef>
          <a:effectRef idx="0">
            <a:schemeClr val="accent2"/>
          </a:effectRef>
          <a:fontRef idx="minor">
            <a:schemeClr val="dk1"/>
          </a:fontRef>
        </dgm:style>
      </dgm:prSet>
      <dgm:spPr>
        <a:solidFill>
          <a:srgbClr val="92D050"/>
        </a:solidFill>
      </dgm:spPr>
      <dgm:t>
        <a:bodyPr/>
        <a:lstStyle/>
        <a:p>
          <a:r>
            <a:rPr lang="tr-TR" sz="2500" b="1" dirty="0" smtClean="0"/>
            <a:t>Lise Öğrencileri </a:t>
          </a:r>
          <a:r>
            <a:rPr lang="tr-TR" sz="2000" dirty="0" smtClean="0"/>
            <a:t>(Bireysel Başvuru)</a:t>
          </a:r>
          <a:endParaRPr lang="tr-TR" sz="2000" dirty="0"/>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E85D89D9-F107-4766-B9E4-13268001020D}">
      <dgm:prSet phldrT="[Metin]" custT="1">
        <dgm:style>
          <a:lnRef idx="2">
            <a:schemeClr val="accent2"/>
          </a:lnRef>
          <a:fillRef idx="1">
            <a:schemeClr val="lt1"/>
          </a:fillRef>
          <a:effectRef idx="0">
            <a:schemeClr val="accent2"/>
          </a:effectRef>
          <a:fontRef idx="minor">
            <a:schemeClr val="dk1"/>
          </a:fontRef>
        </dgm:style>
      </dgm:prSet>
      <dgm:spPr>
        <a:solidFill>
          <a:srgbClr val="92D050"/>
        </a:solidFill>
      </dgm:spPr>
      <dgm:t>
        <a:bodyPr/>
        <a:lstStyle/>
        <a:p>
          <a:r>
            <a:rPr lang="tr-TR" sz="2500" b="1" dirty="0" smtClean="0"/>
            <a:t>Danışman</a:t>
          </a:r>
          <a:endParaRPr lang="tr-TR" sz="2500" b="1" dirty="0"/>
        </a:p>
      </dgm:t>
    </dgm:pt>
    <dgm:pt modelId="{FF0DC24F-9FD9-4AE5-818E-A43A64EAA495}" type="parTrans" cxnId="{A9101305-C5A5-4A2A-AD8E-700B267D0567}">
      <dgm:prSet/>
      <dgm:spPr/>
      <dgm:t>
        <a:bodyPr/>
        <a:lstStyle/>
        <a:p>
          <a:endParaRPr lang="tr-TR"/>
        </a:p>
      </dgm:t>
    </dgm:pt>
    <dgm:pt modelId="{C4FDA649-1E3E-4A94-A9C2-2C4FE9893DC0}" type="sibTrans" cxnId="{A9101305-C5A5-4A2A-AD8E-700B267D0567}">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custLinFactNeighborX="-19363" custLinFactNeighborY="-9067"/>
      <dgm:spPr/>
      <dgm:t>
        <a:bodyPr/>
        <a:lstStyle/>
        <a:p>
          <a:endParaRPr lang="tr-TR"/>
        </a:p>
      </dgm:t>
    </dgm:pt>
    <dgm:pt modelId="{436153E3-CA11-4D51-AD7D-6A6514FA747D}" type="pres">
      <dgm:prSet presAssocID="{5D12B708-C388-4FB3-935F-AC2366E7946C}" presName="desTx" presStyleLbl="fgAcc1" presStyleIdx="0" presStyleCnt="1">
        <dgm:presLayoutVars>
          <dgm:bulletEnabled val="1"/>
        </dgm:presLayoutVars>
      </dgm:prSet>
      <dgm:spPr/>
      <dgm:t>
        <a:bodyPr/>
        <a:lstStyle/>
        <a:p>
          <a:endParaRPr lang="tr-TR"/>
        </a:p>
      </dgm:t>
    </dgm:pt>
  </dgm:ptLst>
  <dgm:cxnLst>
    <dgm:cxn modelId="{A9101305-C5A5-4A2A-AD8E-700B267D0567}" srcId="{5D12B708-C388-4FB3-935F-AC2366E7946C}" destId="{E85D89D9-F107-4766-B9E4-13268001020D}" srcOrd="1" destOrd="0" parTransId="{FF0DC24F-9FD9-4AE5-818E-A43A64EAA495}" sibTransId="{C4FDA649-1E3E-4A94-A9C2-2C4FE9893DC0}"/>
    <dgm:cxn modelId="{5C443C87-649F-4096-9ADE-EDD4223F40F9}" type="presOf" srcId="{5D12B708-C388-4FB3-935F-AC2366E7946C}" destId="{952A94DE-D61D-4E09-BA6F-2BD2A7F340A6}" srcOrd="1" destOrd="0" presId="urn:microsoft.com/office/officeart/2005/8/layout/process3"/>
    <dgm:cxn modelId="{6A266025-B56A-49C2-8BD0-7BBD5B878B40}" type="presOf" srcId="{E85D89D9-F107-4766-B9E4-13268001020D}" destId="{436153E3-CA11-4D51-AD7D-6A6514FA747D}" srcOrd="0" destOrd="1" presId="urn:microsoft.com/office/officeart/2005/8/layout/process3"/>
    <dgm:cxn modelId="{CAC68875-BFFD-4775-84E1-9565CA5AC6AE}" srcId="{227201C5-00CB-4D18-ACAB-9498EA521B7F}" destId="{5D12B708-C388-4FB3-935F-AC2366E7946C}" srcOrd="0" destOrd="0" parTransId="{D3C95709-583D-48BC-B5D1-FD12B5DE8F91}" sibTransId="{852C59A6-3B2A-4979-AED1-A00C3C073C8A}"/>
    <dgm:cxn modelId="{3581F1C0-31DB-4D30-9CFD-2F08FC3138DC}" type="presOf" srcId="{5D12B708-C388-4FB3-935F-AC2366E7946C}" destId="{2EC684A9-2EDA-4EA4-AB36-DEA93138E478}" srcOrd="0" destOrd="0" presId="urn:microsoft.com/office/officeart/2005/8/layout/process3"/>
    <dgm:cxn modelId="{3A1EA1FF-4367-46D2-B015-6D6834E8A574}" srcId="{5D12B708-C388-4FB3-935F-AC2366E7946C}" destId="{604A9169-B88E-4245-96FE-A0392E9C8B5A}" srcOrd="0" destOrd="0" parTransId="{1371F8E4-71C9-483E-8F71-B9C0C6E2706C}" sibTransId="{B2B67874-1A48-4B73-9DF9-4DC2FDB0CC3C}"/>
    <dgm:cxn modelId="{B63AB49D-EF38-490B-84F6-3E5870439F1E}" type="presOf" srcId="{604A9169-B88E-4245-96FE-A0392E9C8B5A}" destId="{436153E3-CA11-4D51-AD7D-6A6514FA747D}" srcOrd="0" destOrd="0" presId="urn:microsoft.com/office/officeart/2005/8/layout/process3"/>
    <dgm:cxn modelId="{DC92B4D6-7BBB-43DE-A221-D91B2BECACE9}" type="presOf" srcId="{227201C5-00CB-4D18-ACAB-9498EA521B7F}" destId="{57B3F2FC-E6CA-402A-8237-094C1FE82527}" srcOrd="0" destOrd="0" presId="urn:microsoft.com/office/officeart/2005/8/layout/process3"/>
    <dgm:cxn modelId="{A7BDFBF3-4A08-48AD-9569-2C87DB376830}" type="presParOf" srcId="{57B3F2FC-E6CA-402A-8237-094C1FE82527}" destId="{2F058C60-635B-40B4-A0E5-F45C9EB50C74}" srcOrd="0" destOrd="0" presId="urn:microsoft.com/office/officeart/2005/8/layout/process3"/>
    <dgm:cxn modelId="{6859B693-E558-4F8B-8C70-E8DEF917BFC5}" type="presParOf" srcId="{2F058C60-635B-40B4-A0E5-F45C9EB50C74}" destId="{2EC684A9-2EDA-4EA4-AB36-DEA93138E478}" srcOrd="0" destOrd="0" presId="urn:microsoft.com/office/officeart/2005/8/layout/process3"/>
    <dgm:cxn modelId="{B91A4214-26E1-4289-92AE-02A9456402BB}" type="presParOf" srcId="{2F058C60-635B-40B4-A0E5-F45C9EB50C74}" destId="{952A94DE-D61D-4E09-BA6F-2BD2A7F340A6}" srcOrd="1" destOrd="0" presId="urn:microsoft.com/office/officeart/2005/8/layout/process3"/>
    <dgm:cxn modelId="{1007E8C9-AB8D-4BF3-B8CC-1D39A3C9111C}"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548688-EA36-41D7-8DB3-BC28CB5EB92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475D98C8-F3D3-4932-812A-DD04D5951FE5}">
      <dgm:prSet phldrT="[Metin]"/>
      <dgm:spPr>
        <a:solidFill>
          <a:srgbClr val="003300"/>
        </a:solidFill>
      </dgm:spPr>
      <dgm:t>
        <a:bodyPr/>
        <a:lstStyle/>
        <a:p>
          <a:r>
            <a:rPr lang="tr-TR" dirty="0" smtClean="0"/>
            <a:t>Yazılım</a:t>
          </a:r>
          <a:endParaRPr lang="tr-TR" dirty="0"/>
        </a:p>
      </dgm:t>
    </dgm:pt>
    <dgm:pt modelId="{9DD1C1FE-3935-4B47-B720-77558928F891}" type="parTrans" cxnId="{006F0AE2-1F71-4F64-A06D-83454963B4E0}">
      <dgm:prSet/>
      <dgm:spPr/>
      <dgm:t>
        <a:bodyPr/>
        <a:lstStyle/>
        <a:p>
          <a:endParaRPr lang="tr-TR"/>
        </a:p>
      </dgm:t>
    </dgm:pt>
    <dgm:pt modelId="{3F96E529-33A3-4EE5-BD81-F5188E2E9D37}" type="sibTrans" cxnId="{006F0AE2-1F71-4F64-A06D-83454963B4E0}">
      <dgm:prSet/>
      <dgm:spPr/>
      <dgm:t>
        <a:bodyPr/>
        <a:lstStyle/>
        <a:p>
          <a:endParaRPr lang="tr-TR"/>
        </a:p>
      </dgm:t>
    </dgm:pt>
    <dgm:pt modelId="{99597D44-D33D-41BC-B643-03E48F2ABD60}">
      <dgm:prSet phldrT="[Metin]"/>
      <dgm:spPr>
        <a:solidFill>
          <a:srgbClr val="00B050"/>
        </a:solidFill>
      </dgm:spPr>
      <dgm:t>
        <a:bodyPr/>
        <a:lstStyle/>
        <a:p>
          <a:r>
            <a:rPr lang="tr-TR" b="0" dirty="0" smtClean="0">
              <a:latin typeface="Arial" pitchFamily="34" charset="0"/>
              <a:cs typeface="Arial" pitchFamily="34" charset="0"/>
            </a:rPr>
            <a:t>Coğrafya</a:t>
          </a:r>
          <a:endParaRPr lang="tr-TR" dirty="0"/>
        </a:p>
      </dgm:t>
    </dgm:pt>
    <dgm:pt modelId="{4F4BFA39-0FFE-42E9-89C4-B5C6A6800543}" type="parTrans" cxnId="{EE28800E-9824-49F5-AC1F-E886DB59BC86}">
      <dgm:prSet/>
      <dgm:spPr/>
      <dgm:t>
        <a:bodyPr/>
        <a:lstStyle/>
        <a:p>
          <a:endParaRPr lang="tr-TR"/>
        </a:p>
      </dgm:t>
    </dgm:pt>
    <dgm:pt modelId="{BC2E4B6B-EBF7-4AB6-A7C4-8D4781D2E897}" type="sibTrans" cxnId="{EE28800E-9824-49F5-AC1F-E886DB59BC86}">
      <dgm:prSet/>
      <dgm:spPr/>
      <dgm:t>
        <a:bodyPr/>
        <a:lstStyle/>
        <a:p>
          <a:endParaRPr lang="tr-TR"/>
        </a:p>
      </dgm:t>
    </dgm:pt>
    <dgm:pt modelId="{4FAD9E9C-4E96-42FC-A891-67D4DC6BD80F}">
      <dgm:prSet phldrT="[Metin]"/>
      <dgm:spPr>
        <a:solidFill>
          <a:srgbClr val="FF0000"/>
        </a:solidFill>
      </dgm:spPr>
      <dgm:t>
        <a:bodyPr/>
        <a:lstStyle/>
        <a:p>
          <a:r>
            <a:rPr lang="tr-TR" b="0" dirty="0" smtClean="0">
              <a:latin typeface="Arial" pitchFamily="34" charset="0"/>
              <a:cs typeface="Arial" pitchFamily="34" charset="0"/>
            </a:rPr>
            <a:t>Biyoloji</a:t>
          </a:r>
          <a:endParaRPr lang="tr-TR" dirty="0"/>
        </a:p>
      </dgm:t>
    </dgm:pt>
    <dgm:pt modelId="{2F6C4DAA-F4E5-44DA-8104-9F3DE28E8EEF}" type="parTrans" cxnId="{0A470AC4-1488-463E-8C18-4AE964C73110}">
      <dgm:prSet/>
      <dgm:spPr/>
      <dgm:t>
        <a:bodyPr/>
        <a:lstStyle/>
        <a:p>
          <a:endParaRPr lang="tr-TR"/>
        </a:p>
      </dgm:t>
    </dgm:pt>
    <dgm:pt modelId="{1CE9A7C2-097A-4EEE-A3DD-430E63D1CDCD}" type="sibTrans" cxnId="{0A470AC4-1488-463E-8C18-4AE964C73110}">
      <dgm:prSet/>
      <dgm:spPr/>
      <dgm:t>
        <a:bodyPr/>
        <a:lstStyle/>
        <a:p>
          <a:endParaRPr lang="tr-TR"/>
        </a:p>
      </dgm:t>
    </dgm:pt>
    <dgm:pt modelId="{49756C70-4292-4A9E-B9D7-8F97C8104FE9}">
      <dgm:prSet phldrT="[Metin]"/>
      <dgm:spPr>
        <a:solidFill>
          <a:srgbClr val="0070C0"/>
        </a:solidFill>
      </dgm:spPr>
      <dgm:t>
        <a:bodyPr/>
        <a:lstStyle/>
        <a:p>
          <a:pPr rtl="0"/>
          <a:r>
            <a:rPr lang="tr-TR" b="0" dirty="0" smtClean="0">
              <a:latin typeface="Arial" pitchFamily="34" charset="0"/>
              <a:cs typeface="Arial" pitchFamily="34" charset="0"/>
            </a:rPr>
            <a:t>Psikoloji</a:t>
          </a:r>
          <a:endParaRPr lang="tr-TR" dirty="0"/>
        </a:p>
      </dgm:t>
    </dgm:pt>
    <dgm:pt modelId="{6090433D-1E6C-4234-8B45-0D3A70FB869A}" type="parTrans" cxnId="{A497C67D-4BCE-416E-87E4-4DDBD08A1CAF}">
      <dgm:prSet/>
      <dgm:spPr/>
      <dgm:t>
        <a:bodyPr/>
        <a:lstStyle/>
        <a:p>
          <a:endParaRPr lang="tr-TR"/>
        </a:p>
      </dgm:t>
    </dgm:pt>
    <dgm:pt modelId="{C8B5B4C5-87C6-4247-ADED-2782EC88EFFA}" type="sibTrans" cxnId="{A497C67D-4BCE-416E-87E4-4DDBD08A1CAF}">
      <dgm:prSet/>
      <dgm:spPr/>
      <dgm:t>
        <a:bodyPr/>
        <a:lstStyle/>
        <a:p>
          <a:endParaRPr lang="tr-TR"/>
        </a:p>
      </dgm:t>
    </dgm:pt>
    <dgm:pt modelId="{7CA59FD3-97B1-421D-9A87-D905B539BE42}">
      <dgm:prSet phldrT="[Metin]"/>
      <dgm:spPr>
        <a:solidFill>
          <a:srgbClr val="92D050"/>
        </a:solidFill>
      </dgm:spPr>
      <dgm:t>
        <a:bodyPr/>
        <a:lstStyle/>
        <a:p>
          <a:r>
            <a:rPr lang="tr-TR" b="0" dirty="0" smtClean="0">
              <a:latin typeface="Arial" pitchFamily="34" charset="0"/>
              <a:cs typeface="Arial" pitchFamily="34" charset="0"/>
            </a:rPr>
            <a:t>Matematik</a:t>
          </a:r>
          <a:endParaRPr lang="tr-TR" dirty="0"/>
        </a:p>
      </dgm:t>
    </dgm:pt>
    <dgm:pt modelId="{7651931D-1758-4B66-BAC1-52131448BA21}" type="parTrans" cxnId="{95DB9611-071F-4BFF-AB09-CD6CEE1948A9}">
      <dgm:prSet/>
      <dgm:spPr/>
      <dgm:t>
        <a:bodyPr/>
        <a:lstStyle/>
        <a:p>
          <a:endParaRPr lang="tr-TR"/>
        </a:p>
      </dgm:t>
    </dgm:pt>
    <dgm:pt modelId="{A263F716-BBCA-4AF5-A67A-9E6E50000829}" type="sibTrans" cxnId="{95DB9611-071F-4BFF-AB09-CD6CEE1948A9}">
      <dgm:prSet/>
      <dgm:spPr/>
      <dgm:t>
        <a:bodyPr/>
        <a:lstStyle/>
        <a:p>
          <a:endParaRPr lang="tr-TR"/>
        </a:p>
      </dgm:t>
    </dgm:pt>
    <dgm:pt modelId="{6D51A0D9-1891-43DE-9B44-3A2A7802B4F3}">
      <dgm:prSet phldrT="[Metin]"/>
      <dgm:spPr>
        <a:solidFill>
          <a:srgbClr val="002060"/>
        </a:solidFill>
      </dgm:spPr>
      <dgm:t>
        <a:bodyPr/>
        <a:lstStyle/>
        <a:p>
          <a:pPr rtl="0"/>
          <a:r>
            <a:rPr lang="tr-TR" b="0" dirty="0" smtClean="0">
              <a:latin typeface="Arial" pitchFamily="34" charset="0"/>
              <a:cs typeface="Arial" pitchFamily="34" charset="0"/>
            </a:rPr>
            <a:t>Sosyoloji </a:t>
          </a:r>
          <a:endParaRPr lang="tr-TR" dirty="0"/>
        </a:p>
      </dgm:t>
    </dgm:pt>
    <dgm:pt modelId="{5C10DB0E-FB5F-499D-A05D-085193BD6E20}" type="parTrans" cxnId="{F9D91D43-3E59-4EB4-BDBC-10A8B0EB2B42}">
      <dgm:prSet/>
      <dgm:spPr/>
      <dgm:t>
        <a:bodyPr/>
        <a:lstStyle/>
        <a:p>
          <a:endParaRPr lang="tr-TR"/>
        </a:p>
      </dgm:t>
    </dgm:pt>
    <dgm:pt modelId="{806D0C3D-2962-46E9-ACA9-C83F626A3CCC}" type="sibTrans" cxnId="{F9D91D43-3E59-4EB4-BDBC-10A8B0EB2B42}">
      <dgm:prSet/>
      <dgm:spPr/>
      <dgm:t>
        <a:bodyPr/>
        <a:lstStyle/>
        <a:p>
          <a:endParaRPr lang="tr-TR"/>
        </a:p>
      </dgm:t>
    </dgm:pt>
    <dgm:pt modelId="{E94194FC-42B9-4102-9C21-E108D531B206}">
      <dgm:prSet phldrT="[Metin]"/>
      <dgm:spPr>
        <a:solidFill>
          <a:srgbClr val="FF9933"/>
        </a:solidFill>
      </dgm:spPr>
      <dgm:t>
        <a:bodyPr/>
        <a:lstStyle/>
        <a:p>
          <a:pPr rtl="0"/>
          <a:r>
            <a:rPr lang="tr-TR" b="0" dirty="0" smtClean="0">
              <a:latin typeface="Arial" pitchFamily="34" charset="0"/>
              <a:cs typeface="Arial" pitchFamily="34" charset="0"/>
            </a:rPr>
            <a:t>Tarih</a:t>
          </a:r>
          <a:endParaRPr lang="tr-TR" dirty="0"/>
        </a:p>
      </dgm:t>
    </dgm:pt>
    <dgm:pt modelId="{AF363992-891A-4A96-844C-186B7D9ED86E}" type="parTrans" cxnId="{A4D85FED-C215-4C5F-AAE8-98C8E02089FF}">
      <dgm:prSet/>
      <dgm:spPr/>
      <dgm:t>
        <a:bodyPr/>
        <a:lstStyle/>
        <a:p>
          <a:endParaRPr lang="tr-TR"/>
        </a:p>
      </dgm:t>
    </dgm:pt>
    <dgm:pt modelId="{E85B7C3E-1D7D-43E3-AA0E-130E7EF0C626}" type="sibTrans" cxnId="{A4D85FED-C215-4C5F-AAE8-98C8E02089FF}">
      <dgm:prSet/>
      <dgm:spPr/>
      <dgm:t>
        <a:bodyPr/>
        <a:lstStyle/>
        <a:p>
          <a:endParaRPr lang="tr-TR"/>
        </a:p>
      </dgm:t>
    </dgm:pt>
    <dgm:pt modelId="{4B73DA4B-8CDE-4714-BF71-F2BCCA061AEB}">
      <dgm:prSet phldrT="[Metin]"/>
      <dgm:spPr>
        <a:solidFill>
          <a:srgbClr val="FFC000"/>
        </a:solidFill>
      </dgm:spPr>
      <dgm:t>
        <a:bodyPr/>
        <a:lstStyle/>
        <a:p>
          <a:r>
            <a:rPr lang="tr-TR" b="0" dirty="0" smtClean="0">
              <a:latin typeface="Arial" pitchFamily="34" charset="0"/>
              <a:cs typeface="Arial" pitchFamily="34" charset="0"/>
            </a:rPr>
            <a:t>Kimya</a:t>
          </a:r>
          <a:endParaRPr lang="tr-TR" dirty="0"/>
        </a:p>
      </dgm:t>
    </dgm:pt>
    <dgm:pt modelId="{D557EA19-049E-40C5-BB04-E828D6BE805D}" type="parTrans" cxnId="{8EA1F51C-1251-4974-9165-17C7105E0E56}">
      <dgm:prSet/>
      <dgm:spPr/>
      <dgm:t>
        <a:bodyPr/>
        <a:lstStyle/>
        <a:p>
          <a:endParaRPr lang="tr-TR"/>
        </a:p>
      </dgm:t>
    </dgm:pt>
    <dgm:pt modelId="{A6F03F28-AC28-4E15-8467-4F816BFE8B1C}" type="sibTrans" cxnId="{8EA1F51C-1251-4974-9165-17C7105E0E56}">
      <dgm:prSet/>
      <dgm:spPr/>
      <dgm:t>
        <a:bodyPr/>
        <a:lstStyle/>
        <a:p>
          <a:endParaRPr lang="tr-TR"/>
        </a:p>
      </dgm:t>
    </dgm:pt>
    <dgm:pt modelId="{6B4D4ED7-9B82-45AC-B5EF-1CEFDA26484C}">
      <dgm:prSet phldrT="[Metin]"/>
      <dgm:spPr>
        <a:solidFill>
          <a:srgbClr val="C00000"/>
        </a:solidFill>
      </dgm:spPr>
      <dgm:t>
        <a:bodyPr/>
        <a:lstStyle/>
        <a:p>
          <a:pPr rtl="0"/>
          <a:r>
            <a:rPr lang="tr-TR" b="0" dirty="0" smtClean="0">
              <a:latin typeface="Arial" pitchFamily="34" charset="0"/>
              <a:cs typeface="Arial" pitchFamily="34" charset="0"/>
            </a:rPr>
            <a:t>Türk Dili ve Edebiyatı</a:t>
          </a:r>
          <a:endParaRPr lang="tr-TR" b="0" dirty="0">
            <a:latin typeface="Arial" pitchFamily="34" charset="0"/>
            <a:cs typeface="Arial" pitchFamily="34" charset="0"/>
          </a:endParaRPr>
        </a:p>
      </dgm:t>
    </dgm:pt>
    <dgm:pt modelId="{52C84FB9-ABBE-4E3A-B60B-EC4E2D4FE248}" type="parTrans" cxnId="{DCB118F0-7A27-417C-B7CC-FD668C0DBB6E}">
      <dgm:prSet/>
      <dgm:spPr/>
      <dgm:t>
        <a:bodyPr/>
        <a:lstStyle/>
        <a:p>
          <a:endParaRPr lang="tr-TR"/>
        </a:p>
      </dgm:t>
    </dgm:pt>
    <dgm:pt modelId="{3DDAF94C-4826-4F53-8D92-D7661E482E2A}" type="sibTrans" cxnId="{DCB118F0-7A27-417C-B7CC-FD668C0DBB6E}">
      <dgm:prSet/>
      <dgm:spPr/>
      <dgm:t>
        <a:bodyPr/>
        <a:lstStyle/>
        <a:p>
          <a:endParaRPr lang="tr-TR"/>
        </a:p>
      </dgm:t>
    </dgm:pt>
    <dgm:pt modelId="{16D50E52-38F0-49C8-A685-3C80DB57814E}">
      <dgm:prSet phldrT="[Metin]"/>
      <dgm:spPr>
        <a:solidFill>
          <a:srgbClr val="00B0F0"/>
        </a:solidFill>
      </dgm:spPr>
      <dgm:t>
        <a:bodyPr/>
        <a:lstStyle/>
        <a:p>
          <a:pPr rtl="0"/>
          <a:r>
            <a:rPr lang="tr-TR" b="0" dirty="0" smtClean="0">
              <a:latin typeface="Arial" pitchFamily="34" charset="0"/>
              <a:cs typeface="Arial" pitchFamily="34" charset="0"/>
            </a:rPr>
            <a:t>Değerler Eğitimi</a:t>
          </a:r>
          <a:endParaRPr lang="tr-TR" b="0" dirty="0">
            <a:latin typeface="Arial" pitchFamily="34" charset="0"/>
            <a:cs typeface="Arial" pitchFamily="34" charset="0"/>
          </a:endParaRPr>
        </a:p>
      </dgm:t>
    </dgm:pt>
    <dgm:pt modelId="{1F59F786-828E-48D3-A750-4C28276C02B5}" type="parTrans" cxnId="{DC356D63-8B33-4B81-B91D-CF7D34533065}">
      <dgm:prSet/>
      <dgm:spPr/>
      <dgm:t>
        <a:bodyPr/>
        <a:lstStyle/>
        <a:p>
          <a:endParaRPr lang="tr-TR"/>
        </a:p>
      </dgm:t>
    </dgm:pt>
    <dgm:pt modelId="{B6D10151-AAA2-4E1E-A1A3-F72A2D0FA70B}" type="sibTrans" cxnId="{DC356D63-8B33-4B81-B91D-CF7D34533065}">
      <dgm:prSet/>
      <dgm:spPr/>
      <dgm:t>
        <a:bodyPr/>
        <a:lstStyle/>
        <a:p>
          <a:endParaRPr lang="tr-TR"/>
        </a:p>
      </dgm:t>
    </dgm:pt>
    <dgm:pt modelId="{256594DB-091D-445C-933F-D1A4D663D37F}">
      <dgm:prSet phldrT="[Metin]"/>
      <dgm:spPr>
        <a:solidFill>
          <a:srgbClr val="6600CC"/>
        </a:solidFill>
      </dgm:spPr>
      <dgm:t>
        <a:bodyPr/>
        <a:lstStyle/>
        <a:p>
          <a:pPr rtl="0"/>
          <a:r>
            <a:rPr lang="tr-TR" b="0" dirty="0" smtClean="0">
              <a:latin typeface="Arial" pitchFamily="34" charset="0"/>
              <a:cs typeface="Arial" pitchFamily="34" charset="0"/>
            </a:rPr>
            <a:t>Teknolojik Tasarım</a:t>
          </a:r>
          <a:endParaRPr lang="tr-TR" b="0" dirty="0">
            <a:latin typeface="Arial" pitchFamily="34" charset="0"/>
            <a:cs typeface="Arial" pitchFamily="34" charset="0"/>
          </a:endParaRPr>
        </a:p>
      </dgm:t>
    </dgm:pt>
    <dgm:pt modelId="{A36E7605-8FAD-419D-9AC8-765837CAC5B3}" type="parTrans" cxnId="{3572781F-51CC-4D29-A01F-2C551B5A1BE4}">
      <dgm:prSet/>
      <dgm:spPr/>
      <dgm:t>
        <a:bodyPr/>
        <a:lstStyle/>
        <a:p>
          <a:endParaRPr lang="tr-TR"/>
        </a:p>
      </dgm:t>
    </dgm:pt>
    <dgm:pt modelId="{18524ED1-0462-4B3E-A514-528D4C31BF69}" type="sibTrans" cxnId="{3572781F-51CC-4D29-A01F-2C551B5A1BE4}">
      <dgm:prSet/>
      <dgm:spPr/>
      <dgm:t>
        <a:bodyPr/>
        <a:lstStyle/>
        <a:p>
          <a:endParaRPr lang="tr-TR"/>
        </a:p>
      </dgm:t>
    </dgm:pt>
    <dgm:pt modelId="{F031282B-239E-4936-B755-5D0934F34578}">
      <dgm:prSet phldrT="[Metin]"/>
      <dgm:spPr>
        <a:solidFill>
          <a:srgbClr val="7030A0"/>
        </a:solidFill>
      </dgm:spPr>
      <dgm:t>
        <a:bodyPr/>
        <a:lstStyle/>
        <a:p>
          <a:pPr rtl="0"/>
          <a:r>
            <a:rPr lang="tr-TR" b="0" dirty="0" smtClean="0">
              <a:latin typeface="Arial" pitchFamily="34" charset="0"/>
              <a:cs typeface="Arial" pitchFamily="34" charset="0"/>
            </a:rPr>
            <a:t>Fizik</a:t>
          </a:r>
          <a:endParaRPr lang="tr-TR" dirty="0"/>
        </a:p>
      </dgm:t>
    </dgm:pt>
    <dgm:pt modelId="{F0D0C80F-6BB5-4D14-9196-9EDD02CA9DEB}" type="parTrans" cxnId="{ADB74022-B10F-4E82-BBE9-7BD79131978F}">
      <dgm:prSet/>
      <dgm:spPr/>
      <dgm:t>
        <a:bodyPr/>
        <a:lstStyle/>
        <a:p>
          <a:endParaRPr lang="tr-TR"/>
        </a:p>
      </dgm:t>
    </dgm:pt>
    <dgm:pt modelId="{C88F2E0E-493D-4E2A-90BB-E1C668CD3B77}" type="sibTrans" cxnId="{ADB74022-B10F-4E82-BBE9-7BD79131978F}">
      <dgm:prSet/>
      <dgm:spPr/>
      <dgm:t>
        <a:bodyPr/>
        <a:lstStyle/>
        <a:p>
          <a:endParaRPr lang="tr-TR"/>
        </a:p>
      </dgm:t>
    </dgm:pt>
    <dgm:pt modelId="{22C48003-2539-482F-BAEC-91BEF51C8743}" type="pres">
      <dgm:prSet presAssocID="{5B548688-EA36-41D7-8DB3-BC28CB5EB92D}" presName="diagram" presStyleCnt="0">
        <dgm:presLayoutVars>
          <dgm:dir/>
          <dgm:resizeHandles val="exact"/>
        </dgm:presLayoutVars>
      </dgm:prSet>
      <dgm:spPr/>
      <dgm:t>
        <a:bodyPr/>
        <a:lstStyle/>
        <a:p>
          <a:endParaRPr lang="tr-TR"/>
        </a:p>
      </dgm:t>
    </dgm:pt>
    <dgm:pt modelId="{5A24D183-59D3-4415-B406-174B4486E3DD}" type="pres">
      <dgm:prSet presAssocID="{475D98C8-F3D3-4932-812A-DD04D5951FE5}" presName="node" presStyleLbl="node1" presStyleIdx="0" presStyleCnt="12" custLinFactX="27974" custLinFactY="246124" custLinFactNeighborX="100000" custLinFactNeighborY="300000">
        <dgm:presLayoutVars>
          <dgm:bulletEnabled val="1"/>
        </dgm:presLayoutVars>
      </dgm:prSet>
      <dgm:spPr/>
      <dgm:t>
        <a:bodyPr/>
        <a:lstStyle/>
        <a:p>
          <a:endParaRPr lang="tr-TR"/>
        </a:p>
      </dgm:t>
    </dgm:pt>
    <dgm:pt modelId="{B9D59A31-4939-429C-AD5F-601B906343F8}" type="pres">
      <dgm:prSet presAssocID="{3F96E529-33A3-4EE5-BD81-F5188E2E9D37}" presName="sibTrans" presStyleCnt="0"/>
      <dgm:spPr/>
    </dgm:pt>
    <dgm:pt modelId="{329E3E11-B9A1-44F4-9012-6AFDDCC17B95}" type="pres">
      <dgm:prSet presAssocID="{99597D44-D33D-41BC-B643-03E48F2ABD60}" presName="node" presStyleLbl="node1" presStyleIdx="1" presStyleCnt="12" custLinFactNeighborX="17974" custLinFactNeighborY="4835">
        <dgm:presLayoutVars>
          <dgm:bulletEnabled val="1"/>
        </dgm:presLayoutVars>
      </dgm:prSet>
      <dgm:spPr/>
      <dgm:t>
        <a:bodyPr/>
        <a:lstStyle/>
        <a:p>
          <a:endParaRPr lang="tr-TR"/>
        </a:p>
      </dgm:t>
    </dgm:pt>
    <dgm:pt modelId="{C336CAA4-4CC2-474B-87A2-52424021A2B9}" type="pres">
      <dgm:prSet presAssocID="{BC2E4B6B-EBF7-4AB6-A7C4-8D4781D2E897}" presName="sibTrans" presStyleCnt="0"/>
      <dgm:spPr/>
    </dgm:pt>
    <dgm:pt modelId="{9FFE99E4-367E-410D-BA83-5925BEBCE5BA}" type="pres">
      <dgm:prSet presAssocID="{4FAD9E9C-4E96-42FC-A891-67D4DC6BD80F}" presName="node" presStyleLbl="node1" presStyleIdx="2" presStyleCnt="12" custLinFactY="-16839" custLinFactNeighborX="-52538" custLinFactNeighborY="-100000">
        <dgm:presLayoutVars>
          <dgm:bulletEnabled val="1"/>
        </dgm:presLayoutVars>
      </dgm:prSet>
      <dgm:spPr/>
      <dgm:t>
        <a:bodyPr/>
        <a:lstStyle/>
        <a:p>
          <a:endParaRPr lang="tr-TR"/>
        </a:p>
      </dgm:t>
    </dgm:pt>
    <dgm:pt modelId="{B682A54E-B9AC-4EAA-83B2-1B768043D902}" type="pres">
      <dgm:prSet presAssocID="{1CE9A7C2-097A-4EEE-A3DD-430E63D1CDCD}" presName="sibTrans" presStyleCnt="0"/>
      <dgm:spPr/>
    </dgm:pt>
    <dgm:pt modelId="{3006C8C0-E83D-40BD-99D2-58A65F285207}" type="pres">
      <dgm:prSet presAssocID="{49756C70-4292-4A9E-B9D7-8F97C8104FE9}" presName="node" presStyleLbl="node1" presStyleIdx="3" presStyleCnt="12" custLinFactY="100000" custLinFactNeighborX="17974" custLinFactNeighborY="116091">
        <dgm:presLayoutVars>
          <dgm:bulletEnabled val="1"/>
        </dgm:presLayoutVars>
      </dgm:prSet>
      <dgm:spPr/>
      <dgm:t>
        <a:bodyPr/>
        <a:lstStyle/>
        <a:p>
          <a:endParaRPr lang="tr-TR"/>
        </a:p>
      </dgm:t>
    </dgm:pt>
    <dgm:pt modelId="{73EE884F-26AC-4429-9F4F-BB48DAE5F1C9}" type="pres">
      <dgm:prSet presAssocID="{C8B5B4C5-87C6-4247-ADED-2782EC88EFFA}" presName="sibTrans" presStyleCnt="0"/>
      <dgm:spPr/>
    </dgm:pt>
    <dgm:pt modelId="{C3DDE7DB-C418-43EF-B1F8-BC1CC708682D}" type="pres">
      <dgm:prSet presAssocID="{7CA59FD3-97B1-421D-9A87-D905B539BE42}" presName="node" presStyleLbl="node1" presStyleIdx="4" presStyleCnt="12" custLinFactX="27974" custLinFactNeighborX="100000" custLinFactNeighborY="-14673">
        <dgm:presLayoutVars>
          <dgm:bulletEnabled val="1"/>
        </dgm:presLayoutVars>
      </dgm:prSet>
      <dgm:spPr/>
      <dgm:t>
        <a:bodyPr/>
        <a:lstStyle/>
        <a:p>
          <a:endParaRPr lang="tr-TR"/>
        </a:p>
      </dgm:t>
    </dgm:pt>
    <dgm:pt modelId="{21DFA738-13EF-4459-AE9C-E37D6222BD09}" type="pres">
      <dgm:prSet presAssocID="{A263F716-BBCA-4AF5-A67A-9E6E50000829}" presName="sibTrans" presStyleCnt="0"/>
      <dgm:spPr/>
    </dgm:pt>
    <dgm:pt modelId="{30AB1870-4FCB-472B-839C-7771FA2ED5A6}" type="pres">
      <dgm:prSet presAssocID="{6D51A0D9-1891-43DE-9B44-3A2A7802B4F3}" presName="node" presStyleLbl="node1" presStyleIdx="5" presStyleCnt="12" custLinFactX="-39560" custLinFactNeighborX="-100000" custLinFactNeighborY="94725">
        <dgm:presLayoutVars>
          <dgm:bulletEnabled val="1"/>
        </dgm:presLayoutVars>
      </dgm:prSet>
      <dgm:spPr/>
      <dgm:t>
        <a:bodyPr/>
        <a:lstStyle/>
        <a:p>
          <a:endParaRPr lang="tr-TR"/>
        </a:p>
      </dgm:t>
    </dgm:pt>
    <dgm:pt modelId="{291E0073-B51C-4D55-AFE8-1A8CACD23675}" type="pres">
      <dgm:prSet presAssocID="{806D0C3D-2962-46E9-ACA9-C83F626A3CCC}" presName="sibTrans" presStyleCnt="0"/>
      <dgm:spPr/>
    </dgm:pt>
    <dgm:pt modelId="{AAE8B1B4-B911-43E6-A17C-135A4BD97DD8}" type="pres">
      <dgm:prSet presAssocID="{E94194FC-42B9-4102-9C21-E108D531B206}" presName="node" presStyleLbl="node1" presStyleIdx="6" presStyleCnt="12" custLinFactNeighborX="-29560" custLinFactNeighborY="87456">
        <dgm:presLayoutVars>
          <dgm:bulletEnabled val="1"/>
        </dgm:presLayoutVars>
      </dgm:prSet>
      <dgm:spPr/>
      <dgm:t>
        <a:bodyPr/>
        <a:lstStyle/>
        <a:p>
          <a:endParaRPr lang="tr-TR"/>
        </a:p>
      </dgm:t>
    </dgm:pt>
    <dgm:pt modelId="{9519F0BD-1C61-468F-A32C-FD47C0150ADD}" type="pres">
      <dgm:prSet presAssocID="{E85B7C3E-1D7D-43E3-AA0E-130E7EF0C626}" presName="sibTrans" presStyleCnt="0"/>
      <dgm:spPr/>
    </dgm:pt>
    <dgm:pt modelId="{70AE6FF8-C80B-472C-A395-F58290B6B9C6}" type="pres">
      <dgm:prSet presAssocID="{4B73DA4B-8CDE-4714-BF71-F2BCCA061AEB}" presName="node" presStyleLbl="node1" presStyleIdx="7" presStyleCnt="12" custLinFactX="-39560" custLinFactY="-32882" custLinFactNeighborX="-100000" custLinFactNeighborY="-100000">
        <dgm:presLayoutVars>
          <dgm:bulletEnabled val="1"/>
        </dgm:presLayoutVars>
      </dgm:prSet>
      <dgm:spPr/>
      <dgm:t>
        <a:bodyPr/>
        <a:lstStyle/>
        <a:p>
          <a:endParaRPr lang="tr-TR"/>
        </a:p>
      </dgm:t>
    </dgm:pt>
    <dgm:pt modelId="{BD2B0E5B-A965-490E-823C-90051C8C5B71}" type="pres">
      <dgm:prSet presAssocID="{A6F03F28-AC28-4E15-8467-4F816BFE8B1C}" presName="sibTrans" presStyleCnt="0"/>
      <dgm:spPr/>
    </dgm:pt>
    <dgm:pt modelId="{82BAE648-AC6F-4DA0-AC9A-0F6BA57357AE}" type="pres">
      <dgm:prSet presAssocID="{16D50E52-38F0-49C8-A685-3C80DB57814E}" presName="node" presStyleLbl="node1" presStyleIdx="8" presStyleCnt="12" custLinFactY="-157405" custLinFactNeighborX="-29560" custLinFactNeighborY="-200000">
        <dgm:presLayoutVars>
          <dgm:bulletEnabled val="1"/>
        </dgm:presLayoutVars>
      </dgm:prSet>
      <dgm:spPr/>
      <dgm:t>
        <a:bodyPr/>
        <a:lstStyle/>
        <a:p>
          <a:endParaRPr lang="tr-TR"/>
        </a:p>
      </dgm:t>
    </dgm:pt>
    <dgm:pt modelId="{35A60D4B-491F-4498-933E-F811A29EF817}" type="pres">
      <dgm:prSet presAssocID="{B6D10151-AAA2-4E1E-A1A3-F72A2D0FA70B}" presName="sibTrans" presStyleCnt="0"/>
      <dgm:spPr/>
    </dgm:pt>
    <dgm:pt modelId="{34D68721-62F9-4585-BE5D-0DECD8048895}" type="pres">
      <dgm:prSet presAssocID="{256594DB-091D-445C-933F-D1A4D663D37F}" presName="node" presStyleLbl="node1" presStyleIdx="9" presStyleCnt="12" custLinFactNeighborX="17974" custLinFactNeighborY="-25282">
        <dgm:presLayoutVars>
          <dgm:bulletEnabled val="1"/>
        </dgm:presLayoutVars>
      </dgm:prSet>
      <dgm:spPr/>
      <dgm:t>
        <a:bodyPr/>
        <a:lstStyle/>
        <a:p>
          <a:endParaRPr lang="tr-TR"/>
        </a:p>
      </dgm:t>
    </dgm:pt>
    <dgm:pt modelId="{8B90EEF3-C8DF-4217-AF61-93A2DFB68501}" type="pres">
      <dgm:prSet presAssocID="{18524ED1-0462-4B3E-A514-528D4C31BF69}" presName="sibTrans" presStyleCnt="0"/>
      <dgm:spPr/>
    </dgm:pt>
    <dgm:pt modelId="{EE1E95F3-4901-47B2-A77E-5050914D3FF0}" type="pres">
      <dgm:prSet presAssocID="{6B4D4ED7-9B82-45AC-B5EF-1CEFDA26484C}" presName="node" presStyleLbl="node1" presStyleIdx="10" presStyleCnt="12" custLinFactNeighborX="-29560" custLinFactNeighborY="-38020">
        <dgm:presLayoutVars>
          <dgm:bulletEnabled val="1"/>
        </dgm:presLayoutVars>
      </dgm:prSet>
      <dgm:spPr/>
      <dgm:t>
        <a:bodyPr/>
        <a:lstStyle/>
        <a:p>
          <a:endParaRPr lang="tr-TR"/>
        </a:p>
      </dgm:t>
    </dgm:pt>
    <dgm:pt modelId="{6063E9E2-02A2-4703-9356-757D4F4D143F}" type="pres">
      <dgm:prSet presAssocID="{3DDAF94C-4826-4F53-8D92-D7661E482E2A}" presName="sibTrans" presStyleCnt="0"/>
      <dgm:spPr/>
    </dgm:pt>
    <dgm:pt modelId="{184816E4-69D8-4424-BFC4-A99DEC4D8523}" type="pres">
      <dgm:prSet presAssocID="{F031282B-239E-4936-B755-5D0934F34578}" presName="node" presStyleLbl="node1" presStyleIdx="11" presStyleCnt="12" custLinFactY="-200000" custLinFactNeighborX="17974" custLinFactNeighborY="-274072">
        <dgm:presLayoutVars>
          <dgm:bulletEnabled val="1"/>
        </dgm:presLayoutVars>
      </dgm:prSet>
      <dgm:spPr/>
      <dgm:t>
        <a:bodyPr/>
        <a:lstStyle/>
        <a:p>
          <a:endParaRPr lang="tr-TR"/>
        </a:p>
      </dgm:t>
    </dgm:pt>
  </dgm:ptLst>
  <dgm:cxnLst>
    <dgm:cxn modelId="{8EABC121-E310-47CA-A70B-3D89B0AD6483}" type="presOf" srcId="{4FAD9E9C-4E96-42FC-A891-67D4DC6BD80F}" destId="{9FFE99E4-367E-410D-BA83-5925BEBCE5BA}" srcOrd="0" destOrd="0" presId="urn:microsoft.com/office/officeart/2005/8/layout/default"/>
    <dgm:cxn modelId="{357476F3-A5EB-4673-81F6-4903D75971D3}" type="presOf" srcId="{7CA59FD3-97B1-421D-9A87-D905B539BE42}" destId="{C3DDE7DB-C418-43EF-B1F8-BC1CC708682D}" srcOrd="0" destOrd="0" presId="urn:microsoft.com/office/officeart/2005/8/layout/default"/>
    <dgm:cxn modelId="{A497C67D-4BCE-416E-87E4-4DDBD08A1CAF}" srcId="{5B548688-EA36-41D7-8DB3-BC28CB5EB92D}" destId="{49756C70-4292-4A9E-B9D7-8F97C8104FE9}" srcOrd="3" destOrd="0" parTransId="{6090433D-1E6C-4234-8B45-0D3A70FB869A}" sibTransId="{C8B5B4C5-87C6-4247-ADED-2782EC88EFFA}"/>
    <dgm:cxn modelId="{C9F9C3A3-8A35-46F3-B7A7-DD5762AFA348}" type="presOf" srcId="{E94194FC-42B9-4102-9C21-E108D531B206}" destId="{AAE8B1B4-B911-43E6-A17C-135A4BD97DD8}" srcOrd="0" destOrd="0" presId="urn:microsoft.com/office/officeart/2005/8/layout/default"/>
    <dgm:cxn modelId="{D1B177E3-7C7E-4E7C-8E4F-81928E80468E}" type="presOf" srcId="{6B4D4ED7-9B82-45AC-B5EF-1CEFDA26484C}" destId="{EE1E95F3-4901-47B2-A77E-5050914D3FF0}" srcOrd="0" destOrd="0" presId="urn:microsoft.com/office/officeart/2005/8/layout/default"/>
    <dgm:cxn modelId="{F9D91D43-3E59-4EB4-BDBC-10A8B0EB2B42}" srcId="{5B548688-EA36-41D7-8DB3-BC28CB5EB92D}" destId="{6D51A0D9-1891-43DE-9B44-3A2A7802B4F3}" srcOrd="5" destOrd="0" parTransId="{5C10DB0E-FB5F-499D-A05D-085193BD6E20}" sibTransId="{806D0C3D-2962-46E9-ACA9-C83F626A3CCC}"/>
    <dgm:cxn modelId="{E8E009D8-96A2-4E7D-8BCF-37547D16C477}" type="presOf" srcId="{256594DB-091D-445C-933F-D1A4D663D37F}" destId="{34D68721-62F9-4585-BE5D-0DECD8048895}" srcOrd="0" destOrd="0" presId="urn:microsoft.com/office/officeart/2005/8/layout/default"/>
    <dgm:cxn modelId="{ADB74022-B10F-4E82-BBE9-7BD79131978F}" srcId="{5B548688-EA36-41D7-8DB3-BC28CB5EB92D}" destId="{F031282B-239E-4936-B755-5D0934F34578}" srcOrd="11" destOrd="0" parTransId="{F0D0C80F-6BB5-4D14-9196-9EDD02CA9DEB}" sibTransId="{C88F2E0E-493D-4E2A-90BB-E1C668CD3B77}"/>
    <dgm:cxn modelId="{006F0AE2-1F71-4F64-A06D-83454963B4E0}" srcId="{5B548688-EA36-41D7-8DB3-BC28CB5EB92D}" destId="{475D98C8-F3D3-4932-812A-DD04D5951FE5}" srcOrd="0" destOrd="0" parTransId="{9DD1C1FE-3935-4B47-B720-77558928F891}" sibTransId="{3F96E529-33A3-4EE5-BD81-F5188E2E9D37}"/>
    <dgm:cxn modelId="{499C8A21-ECD8-4FA9-8144-BB5D5D4AACB5}" type="presOf" srcId="{4B73DA4B-8CDE-4714-BF71-F2BCCA061AEB}" destId="{70AE6FF8-C80B-472C-A395-F58290B6B9C6}" srcOrd="0" destOrd="0" presId="urn:microsoft.com/office/officeart/2005/8/layout/default"/>
    <dgm:cxn modelId="{384A5055-29A8-42FC-B451-B7C4D841AF2A}" type="presOf" srcId="{F031282B-239E-4936-B755-5D0934F34578}" destId="{184816E4-69D8-4424-BFC4-A99DEC4D8523}" srcOrd="0" destOrd="0" presId="urn:microsoft.com/office/officeart/2005/8/layout/default"/>
    <dgm:cxn modelId="{0A470AC4-1488-463E-8C18-4AE964C73110}" srcId="{5B548688-EA36-41D7-8DB3-BC28CB5EB92D}" destId="{4FAD9E9C-4E96-42FC-A891-67D4DC6BD80F}" srcOrd="2" destOrd="0" parTransId="{2F6C4DAA-F4E5-44DA-8104-9F3DE28E8EEF}" sibTransId="{1CE9A7C2-097A-4EEE-A3DD-430E63D1CDCD}"/>
    <dgm:cxn modelId="{EE28800E-9824-49F5-AC1F-E886DB59BC86}" srcId="{5B548688-EA36-41D7-8DB3-BC28CB5EB92D}" destId="{99597D44-D33D-41BC-B643-03E48F2ABD60}" srcOrd="1" destOrd="0" parTransId="{4F4BFA39-0FFE-42E9-89C4-B5C6A6800543}" sibTransId="{BC2E4B6B-EBF7-4AB6-A7C4-8D4781D2E897}"/>
    <dgm:cxn modelId="{FA90F45C-3D40-4599-82B2-B39E67054AB5}" type="presOf" srcId="{49756C70-4292-4A9E-B9D7-8F97C8104FE9}" destId="{3006C8C0-E83D-40BD-99D2-58A65F285207}" srcOrd="0" destOrd="0" presId="urn:microsoft.com/office/officeart/2005/8/layout/default"/>
    <dgm:cxn modelId="{C715B970-E468-462D-994F-069532ABC28E}" type="presOf" srcId="{5B548688-EA36-41D7-8DB3-BC28CB5EB92D}" destId="{22C48003-2539-482F-BAEC-91BEF51C8743}" srcOrd="0" destOrd="0" presId="urn:microsoft.com/office/officeart/2005/8/layout/default"/>
    <dgm:cxn modelId="{95DB9611-071F-4BFF-AB09-CD6CEE1948A9}" srcId="{5B548688-EA36-41D7-8DB3-BC28CB5EB92D}" destId="{7CA59FD3-97B1-421D-9A87-D905B539BE42}" srcOrd="4" destOrd="0" parTransId="{7651931D-1758-4B66-BAC1-52131448BA21}" sibTransId="{A263F716-BBCA-4AF5-A67A-9E6E50000829}"/>
    <dgm:cxn modelId="{DCB118F0-7A27-417C-B7CC-FD668C0DBB6E}" srcId="{5B548688-EA36-41D7-8DB3-BC28CB5EB92D}" destId="{6B4D4ED7-9B82-45AC-B5EF-1CEFDA26484C}" srcOrd="10" destOrd="0" parTransId="{52C84FB9-ABBE-4E3A-B60B-EC4E2D4FE248}" sibTransId="{3DDAF94C-4826-4F53-8D92-D7661E482E2A}"/>
    <dgm:cxn modelId="{DC356D63-8B33-4B81-B91D-CF7D34533065}" srcId="{5B548688-EA36-41D7-8DB3-BC28CB5EB92D}" destId="{16D50E52-38F0-49C8-A685-3C80DB57814E}" srcOrd="8" destOrd="0" parTransId="{1F59F786-828E-48D3-A750-4C28276C02B5}" sibTransId="{B6D10151-AAA2-4E1E-A1A3-F72A2D0FA70B}"/>
    <dgm:cxn modelId="{7A0B740C-3F52-400F-A25E-50B793AB67E9}" type="presOf" srcId="{475D98C8-F3D3-4932-812A-DD04D5951FE5}" destId="{5A24D183-59D3-4415-B406-174B4486E3DD}" srcOrd="0" destOrd="0" presId="urn:microsoft.com/office/officeart/2005/8/layout/default"/>
    <dgm:cxn modelId="{E400B897-40AE-4A84-A5AD-5C85D7C80E1B}" type="presOf" srcId="{6D51A0D9-1891-43DE-9B44-3A2A7802B4F3}" destId="{30AB1870-4FCB-472B-839C-7771FA2ED5A6}" srcOrd="0" destOrd="0" presId="urn:microsoft.com/office/officeart/2005/8/layout/default"/>
    <dgm:cxn modelId="{3572781F-51CC-4D29-A01F-2C551B5A1BE4}" srcId="{5B548688-EA36-41D7-8DB3-BC28CB5EB92D}" destId="{256594DB-091D-445C-933F-D1A4D663D37F}" srcOrd="9" destOrd="0" parTransId="{A36E7605-8FAD-419D-9AC8-765837CAC5B3}" sibTransId="{18524ED1-0462-4B3E-A514-528D4C31BF69}"/>
    <dgm:cxn modelId="{45C5FD9D-3045-4F1F-9563-12B54A5931AB}" type="presOf" srcId="{99597D44-D33D-41BC-B643-03E48F2ABD60}" destId="{329E3E11-B9A1-44F4-9012-6AFDDCC17B95}" srcOrd="0" destOrd="0" presId="urn:microsoft.com/office/officeart/2005/8/layout/default"/>
    <dgm:cxn modelId="{8EA1F51C-1251-4974-9165-17C7105E0E56}" srcId="{5B548688-EA36-41D7-8DB3-BC28CB5EB92D}" destId="{4B73DA4B-8CDE-4714-BF71-F2BCCA061AEB}" srcOrd="7" destOrd="0" parTransId="{D557EA19-049E-40C5-BB04-E828D6BE805D}" sibTransId="{A6F03F28-AC28-4E15-8467-4F816BFE8B1C}"/>
    <dgm:cxn modelId="{A4D85FED-C215-4C5F-AAE8-98C8E02089FF}" srcId="{5B548688-EA36-41D7-8DB3-BC28CB5EB92D}" destId="{E94194FC-42B9-4102-9C21-E108D531B206}" srcOrd="6" destOrd="0" parTransId="{AF363992-891A-4A96-844C-186B7D9ED86E}" sibTransId="{E85B7C3E-1D7D-43E3-AA0E-130E7EF0C626}"/>
    <dgm:cxn modelId="{140C93B4-08F8-4A32-B029-7EA264395318}" type="presOf" srcId="{16D50E52-38F0-49C8-A685-3C80DB57814E}" destId="{82BAE648-AC6F-4DA0-AC9A-0F6BA57357AE}" srcOrd="0" destOrd="0" presId="urn:microsoft.com/office/officeart/2005/8/layout/default"/>
    <dgm:cxn modelId="{4BD97075-8CA6-4F7F-84C4-E16A2ED39077}" type="presParOf" srcId="{22C48003-2539-482F-BAEC-91BEF51C8743}" destId="{5A24D183-59D3-4415-B406-174B4486E3DD}" srcOrd="0" destOrd="0" presId="urn:microsoft.com/office/officeart/2005/8/layout/default"/>
    <dgm:cxn modelId="{D6BDC977-98F6-451C-9417-53770A8097E9}" type="presParOf" srcId="{22C48003-2539-482F-BAEC-91BEF51C8743}" destId="{B9D59A31-4939-429C-AD5F-601B906343F8}" srcOrd="1" destOrd="0" presId="urn:microsoft.com/office/officeart/2005/8/layout/default"/>
    <dgm:cxn modelId="{375C73E9-5902-4689-85AE-E85F3662700B}" type="presParOf" srcId="{22C48003-2539-482F-BAEC-91BEF51C8743}" destId="{329E3E11-B9A1-44F4-9012-6AFDDCC17B95}" srcOrd="2" destOrd="0" presId="urn:microsoft.com/office/officeart/2005/8/layout/default"/>
    <dgm:cxn modelId="{9ECB1430-572E-4913-92FA-2803E99ABC1F}" type="presParOf" srcId="{22C48003-2539-482F-BAEC-91BEF51C8743}" destId="{C336CAA4-4CC2-474B-87A2-52424021A2B9}" srcOrd="3" destOrd="0" presId="urn:microsoft.com/office/officeart/2005/8/layout/default"/>
    <dgm:cxn modelId="{1971F774-FA85-453A-A722-31664D5D3ADB}" type="presParOf" srcId="{22C48003-2539-482F-BAEC-91BEF51C8743}" destId="{9FFE99E4-367E-410D-BA83-5925BEBCE5BA}" srcOrd="4" destOrd="0" presId="urn:microsoft.com/office/officeart/2005/8/layout/default"/>
    <dgm:cxn modelId="{4A072E36-5309-4694-9B53-7BE5216F7004}" type="presParOf" srcId="{22C48003-2539-482F-BAEC-91BEF51C8743}" destId="{B682A54E-B9AC-4EAA-83B2-1B768043D902}" srcOrd="5" destOrd="0" presId="urn:microsoft.com/office/officeart/2005/8/layout/default"/>
    <dgm:cxn modelId="{3C1EBF0A-594F-4D90-A5B6-8442AE836347}" type="presParOf" srcId="{22C48003-2539-482F-BAEC-91BEF51C8743}" destId="{3006C8C0-E83D-40BD-99D2-58A65F285207}" srcOrd="6" destOrd="0" presId="urn:microsoft.com/office/officeart/2005/8/layout/default"/>
    <dgm:cxn modelId="{E715102E-5E93-4498-B48F-588422396B2A}" type="presParOf" srcId="{22C48003-2539-482F-BAEC-91BEF51C8743}" destId="{73EE884F-26AC-4429-9F4F-BB48DAE5F1C9}" srcOrd="7" destOrd="0" presId="urn:microsoft.com/office/officeart/2005/8/layout/default"/>
    <dgm:cxn modelId="{2B06F42E-1DDB-4083-BBBD-9B6A010D76FA}" type="presParOf" srcId="{22C48003-2539-482F-BAEC-91BEF51C8743}" destId="{C3DDE7DB-C418-43EF-B1F8-BC1CC708682D}" srcOrd="8" destOrd="0" presId="urn:microsoft.com/office/officeart/2005/8/layout/default"/>
    <dgm:cxn modelId="{7DFF3734-8946-4F2B-AE3A-EB1606230111}" type="presParOf" srcId="{22C48003-2539-482F-BAEC-91BEF51C8743}" destId="{21DFA738-13EF-4459-AE9C-E37D6222BD09}" srcOrd="9" destOrd="0" presId="urn:microsoft.com/office/officeart/2005/8/layout/default"/>
    <dgm:cxn modelId="{DDF87D19-9BBE-48F3-A01E-46BC09D71DD9}" type="presParOf" srcId="{22C48003-2539-482F-BAEC-91BEF51C8743}" destId="{30AB1870-4FCB-472B-839C-7771FA2ED5A6}" srcOrd="10" destOrd="0" presId="urn:microsoft.com/office/officeart/2005/8/layout/default"/>
    <dgm:cxn modelId="{6322CC3D-241F-4079-BF51-61F1F1B3FA98}" type="presParOf" srcId="{22C48003-2539-482F-BAEC-91BEF51C8743}" destId="{291E0073-B51C-4D55-AFE8-1A8CACD23675}" srcOrd="11" destOrd="0" presId="urn:microsoft.com/office/officeart/2005/8/layout/default"/>
    <dgm:cxn modelId="{F51AFBA7-295B-43DF-9CDB-AAAD55258872}" type="presParOf" srcId="{22C48003-2539-482F-BAEC-91BEF51C8743}" destId="{AAE8B1B4-B911-43E6-A17C-135A4BD97DD8}" srcOrd="12" destOrd="0" presId="urn:microsoft.com/office/officeart/2005/8/layout/default"/>
    <dgm:cxn modelId="{92B85189-DC0B-4B8F-BE6C-26AEF4AED456}" type="presParOf" srcId="{22C48003-2539-482F-BAEC-91BEF51C8743}" destId="{9519F0BD-1C61-468F-A32C-FD47C0150ADD}" srcOrd="13" destOrd="0" presId="urn:microsoft.com/office/officeart/2005/8/layout/default"/>
    <dgm:cxn modelId="{ECF32B03-90A5-4722-AA25-B3F573E48A5A}" type="presParOf" srcId="{22C48003-2539-482F-BAEC-91BEF51C8743}" destId="{70AE6FF8-C80B-472C-A395-F58290B6B9C6}" srcOrd="14" destOrd="0" presId="urn:microsoft.com/office/officeart/2005/8/layout/default"/>
    <dgm:cxn modelId="{AC7C84D0-E03B-45BD-91AB-852D04308800}" type="presParOf" srcId="{22C48003-2539-482F-BAEC-91BEF51C8743}" destId="{BD2B0E5B-A965-490E-823C-90051C8C5B71}" srcOrd="15" destOrd="0" presId="urn:microsoft.com/office/officeart/2005/8/layout/default"/>
    <dgm:cxn modelId="{9423AFF0-3402-4CB3-9870-16D2CCD5FB8E}" type="presParOf" srcId="{22C48003-2539-482F-BAEC-91BEF51C8743}" destId="{82BAE648-AC6F-4DA0-AC9A-0F6BA57357AE}" srcOrd="16" destOrd="0" presId="urn:microsoft.com/office/officeart/2005/8/layout/default"/>
    <dgm:cxn modelId="{340F4117-5D5D-46C5-BE46-99711803183D}" type="presParOf" srcId="{22C48003-2539-482F-BAEC-91BEF51C8743}" destId="{35A60D4B-491F-4498-933E-F811A29EF817}" srcOrd="17" destOrd="0" presId="urn:microsoft.com/office/officeart/2005/8/layout/default"/>
    <dgm:cxn modelId="{9CFB9B5E-D77E-471C-AD79-5A20E7C2B77E}" type="presParOf" srcId="{22C48003-2539-482F-BAEC-91BEF51C8743}" destId="{34D68721-62F9-4585-BE5D-0DECD8048895}" srcOrd="18" destOrd="0" presId="urn:microsoft.com/office/officeart/2005/8/layout/default"/>
    <dgm:cxn modelId="{BA77772C-D193-4A04-AD79-DBDF139476D9}" type="presParOf" srcId="{22C48003-2539-482F-BAEC-91BEF51C8743}" destId="{8B90EEF3-C8DF-4217-AF61-93A2DFB68501}" srcOrd="19" destOrd="0" presId="urn:microsoft.com/office/officeart/2005/8/layout/default"/>
    <dgm:cxn modelId="{C8FB30C1-2FA1-4855-B0A6-394E65992D26}" type="presParOf" srcId="{22C48003-2539-482F-BAEC-91BEF51C8743}" destId="{EE1E95F3-4901-47B2-A77E-5050914D3FF0}" srcOrd="20" destOrd="0" presId="urn:microsoft.com/office/officeart/2005/8/layout/default"/>
    <dgm:cxn modelId="{FB2C8AD3-29EF-44EC-AF7B-440BA7B5B134}" type="presParOf" srcId="{22C48003-2539-482F-BAEC-91BEF51C8743}" destId="{6063E9E2-02A2-4703-9356-757D4F4D143F}" srcOrd="21" destOrd="0" presId="urn:microsoft.com/office/officeart/2005/8/layout/default"/>
    <dgm:cxn modelId="{1AF5354C-D93D-47FF-BB74-3FFC81422EEE}" type="presParOf" srcId="{22C48003-2539-482F-BAEC-91BEF51C8743}" destId="{184816E4-69D8-4424-BFC4-A99DEC4D8523}" srcOrd="22"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696AC3-BE16-41DB-9133-D7FBDB9D16C6}"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tr-TR"/>
        </a:p>
      </dgm:t>
    </dgm:pt>
    <dgm:pt modelId="{1A9EAC5B-84CD-4B69-932E-1189668D6DDB}">
      <dgm:prSet phldrT="[Metin]"/>
      <dgm:spPr/>
      <dgm:t>
        <a:bodyPr/>
        <a:lstStyle/>
        <a:p>
          <a:r>
            <a:rPr lang="tr-TR" dirty="0" smtClean="0">
              <a:latin typeface="+mn-lt"/>
            </a:rPr>
            <a:t>Yarışmaya </a:t>
          </a:r>
          <a:r>
            <a:rPr lang="tr-TR" b="1" dirty="0" smtClean="0">
              <a:latin typeface="+mn-lt"/>
            </a:rPr>
            <a:t>her öğrenci yalnızca </a:t>
          </a:r>
          <a:r>
            <a:rPr lang="tr-TR" b="1" u="sng" dirty="0" smtClean="0">
              <a:latin typeface="+mn-lt"/>
            </a:rPr>
            <a:t>bir</a:t>
          </a:r>
          <a:r>
            <a:rPr lang="tr-TR" b="1" dirty="0" smtClean="0">
              <a:latin typeface="+mn-lt"/>
            </a:rPr>
            <a:t> proje ile </a:t>
          </a:r>
          <a:r>
            <a:rPr lang="tr-TR" dirty="0" smtClean="0">
              <a:latin typeface="+mn-lt"/>
            </a:rPr>
            <a:t>katılabilir</a:t>
          </a:r>
          <a:r>
            <a:rPr lang="tr-TR" b="1" dirty="0" smtClean="0">
              <a:latin typeface="+mn-lt"/>
            </a:rPr>
            <a:t> </a:t>
          </a:r>
          <a:r>
            <a:rPr lang="tr-TR" dirty="0" smtClean="0">
              <a:latin typeface="+mn-lt"/>
            </a:rPr>
            <a:t>ve </a:t>
          </a:r>
          <a:r>
            <a:rPr lang="tr-TR" b="1" dirty="0" smtClean="0">
              <a:latin typeface="+mn-lt"/>
            </a:rPr>
            <a:t>her proje</a:t>
          </a:r>
          <a:r>
            <a:rPr lang="tr-TR" b="1" u="sng" dirty="0" smtClean="0">
              <a:latin typeface="+mn-lt"/>
            </a:rPr>
            <a:t> en çok iki</a:t>
          </a:r>
          <a:r>
            <a:rPr lang="tr-TR" b="1" dirty="0" smtClean="0">
              <a:latin typeface="+mn-lt"/>
            </a:rPr>
            <a:t> öğrenci </a:t>
          </a:r>
          <a:r>
            <a:rPr lang="tr-TR" dirty="0" smtClean="0">
              <a:latin typeface="+mn-lt"/>
            </a:rPr>
            <a:t>tarafından hazırlanır.</a:t>
          </a:r>
          <a:endParaRPr lang="tr-TR" dirty="0"/>
        </a:p>
      </dgm:t>
    </dgm:pt>
    <dgm:pt modelId="{A60B50BC-66B7-4247-A68D-D563046E6753}" type="parTrans" cxnId="{C26F1FAF-70B1-4B3D-9FA5-FE719FF36873}">
      <dgm:prSet/>
      <dgm:spPr/>
      <dgm:t>
        <a:bodyPr/>
        <a:lstStyle/>
        <a:p>
          <a:endParaRPr lang="tr-TR"/>
        </a:p>
      </dgm:t>
    </dgm:pt>
    <dgm:pt modelId="{CE9C86CE-561B-4A36-9ED0-1D23E98BCCF6}" type="sibTrans" cxnId="{C26F1FAF-70B1-4B3D-9FA5-FE719FF36873}">
      <dgm:prSet/>
      <dgm:spPr/>
      <dgm:t>
        <a:bodyPr/>
        <a:lstStyle/>
        <a:p>
          <a:endParaRPr lang="tr-TR"/>
        </a:p>
      </dgm:t>
    </dgm:pt>
    <dgm:pt modelId="{A67116EF-62F3-432C-9B84-6159521DEAA2}">
      <dgm:prSet phldrT="[Metin]"/>
      <dgm:spPr/>
      <dgm:t>
        <a:bodyPr/>
        <a:lstStyle/>
        <a:p>
          <a:r>
            <a:rPr lang="tr-TR" dirty="0" smtClean="0">
              <a:latin typeface="+mn-lt"/>
            </a:rPr>
            <a:t>Bir projede </a:t>
          </a:r>
          <a:r>
            <a:rPr lang="tr-TR" b="1" dirty="0" smtClean="0">
              <a:latin typeface="+mn-lt"/>
            </a:rPr>
            <a:t>sadece </a:t>
          </a:r>
          <a:r>
            <a:rPr lang="tr-TR" b="1" u="sng" dirty="0" smtClean="0">
              <a:latin typeface="+mn-lt"/>
            </a:rPr>
            <a:t>bir</a:t>
          </a:r>
          <a:r>
            <a:rPr lang="tr-TR" b="1" dirty="0" smtClean="0">
              <a:latin typeface="+mn-lt"/>
            </a:rPr>
            <a:t> danışman </a:t>
          </a:r>
          <a:r>
            <a:rPr lang="tr-TR" dirty="0" smtClean="0">
              <a:latin typeface="+mn-lt"/>
            </a:rPr>
            <a:t>görev alabilir ve </a:t>
          </a:r>
          <a:r>
            <a:rPr lang="tr-TR" b="1" dirty="0" smtClean="0">
              <a:latin typeface="+mn-lt"/>
            </a:rPr>
            <a:t>danışman birden fazla projeye </a:t>
          </a:r>
          <a:r>
            <a:rPr lang="tr-TR" dirty="0" smtClean="0">
              <a:latin typeface="+mn-lt"/>
            </a:rPr>
            <a:t>danışmanlık yapabilir. Projede</a:t>
          </a:r>
          <a:r>
            <a:rPr lang="tr-TR" b="1" dirty="0" smtClean="0">
              <a:latin typeface="+mn-lt"/>
            </a:rPr>
            <a:t> danışman olması zorunlu değildir. </a:t>
          </a:r>
          <a:endParaRPr lang="tr-TR" dirty="0"/>
        </a:p>
      </dgm:t>
    </dgm:pt>
    <dgm:pt modelId="{BF2C4E2F-CCD7-4A53-9FB1-3DF322B9CAE7}" type="parTrans" cxnId="{1E37087B-38D5-48C7-A5B9-0015AB747B8F}">
      <dgm:prSet/>
      <dgm:spPr/>
      <dgm:t>
        <a:bodyPr/>
        <a:lstStyle/>
        <a:p>
          <a:endParaRPr lang="tr-TR"/>
        </a:p>
      </dgm:t>
    </dgm:pt>
    <dgm:pt modelId="{037CC818-7EE3-45A6-9EF7-B3B2B5626AE6}" type="sibTrans" cxnId="{1E37087B-38D5-48C7-A5B9-0015AB747B8F}">
      <dgm:prSet/>
      <dgm:spPr/>
      <dgm:t>
        <a:bodyPr/>
        <a:lstStyle/>
        <a:p>
          <a:endParaRPr lang="tr-TR"/>
        </a:p>
      </dgm:t>
    </dgm:pt>
    <dgm:pt modelId="{13AF0B37-DD99-42B7-B7B7-89908215E13F}">
      <dgm:prSet phldrT="[Metin]"/>
      <dgm:spPr/>
      <dgm:t>
        <a:bodyPr/>
        <a:lstStyle/>
        <a:p>
          <a:r>
            <a:rPr lang="tr-TR" b="1" dirty="0" smtClean="0">
              <a:latin typeface="+mn-lt"/>
            </a:rPr>
            <a:t>Projelerde özgünlük aranmaktadır. Projeler tamamıyla öğrencilerin kendi bilgi, beceri ve özgün düşüncelerinden kaynaklanmış, geliştirilmiş ve varsa danışman desteği ile tamamlanmış olmalıdır. Aksi takdirde yarışmadan elenir. Ayrıca öğrenciler ve danışmanları üç eğitim öğretim yılı süresince TÜBİTAK’ın düzenleyeceği etkinliklere katılamaz. </a:t>
          </a:r>
          <a:endParaRPr lang="tr-TR" b="1" dirty="0"/>
        </a:p>
      </dgm:t>
    </dgm:pt>
    <dgm:pt modelId="{B13E7343-D9CF-40D0-9724-BB71AEEC701B}" type="parTrans" cxnId="{62021566-EB7F-4CE5-B4C2-B004EA19EE72}">
      <dgm:prSet/>
      <dgm:spPr/>
      <dgm:t>
        <a:bodyPr/>
        <a:lstStyle/>
        <a:p>
          <a:endParaRPr lang="tr-TR"/>
        </a:p>
      </dgm:t>
    </dgm:pt>
    <dgm:pt modelId="{7AE2E7E3-A505-44F5-914F-E61BEC02FC52}" type="sibTrans" cxnId="{62021566-EB7F-4CE5-B4C2-B004EA19EE72}">
      <dgm:prSet/>
      <dgm:spPr/>
      <dgm:t>
        <a:bodyPr/>
        <a:lstStyle/>
        <a:p>
          <a:endParaRPr lang="tr-TR"/>
        </a:p>
      </dgm:t>
    </dgm:pt>
    <dgm:pt modelId="{D4A7A74D-3D42-40B9-9941-9A400296DAC4}" type="pres">
      <dgm:prSet presAssocID="{C3696AC3-BE16-41DB-9133-D7FBDB9D16C6}" presName="diagram" presStyleCnt="0">
        <dgm:presLayoutVars>
          <dgm:dir/>
          <dgm:resizeHandles val="exact"/>
        </dgm:presLayoutVars>
      </dgm:prSet>
      <dgm:spPr/>
      <dgm:t>
        <a:bodyPr/>
        <a:lstStyle/>
        <a:p>
          <a:endParaRPr lang="tr-TR"/>
        </a:p>
      </dgm:t>
    </dgm:pt>
    <dgm:pt modelId="{AEAA74D7-D054-4AAB-96B2-63AB52607B27}" type="pres">
      <dgm:prSet presAssocID="{1A9EAC5B-84CD-4B69-932E-1189668D6DDB}" presName="node" presStyleLbl="node1" presStyleIdx="0" presStyleCnt="3" custScaleX="103956" custScaleY="129081">
        <dgm:presLayoutVars>
          <dgm:bulletEnabled val="1"/>
        </dgm:presLayoutVars>
      </dgm:prSet>
      <dgm:spPr/>
      <dgm:t>
        <a:bodyPr/>
        <a:lstStyle/>
        <a:p>
          <a:endParaRPr lang="tr-TR"/>
        </a:p>
      </dgm:t>
    </dgm:pt>
    <dgm:pt modelId="{FF627537-9357-4188-A3F9-5A5E089878C3}" type="pres">
      <dgm:prSet presAssocID="{CE9C86CE-561B-4A36-9ED0-1D23E98BCCF6}" presName="sibTrans" presStyleCnt="0"/>
      <dgm:spPr/>
    </dgm:pt>
    <dgm:pt modelId="{FAC0A077-6378-462C-A185-4E3BD4F15E37}" type="pres">
      <dgm:prSet presAssocID="{A67116EF-62F3-432C-9B84-6159521DEAA2}" presName="node" presStyleLbl="node1" presStyleIdx="1" presStyleCnt="3" custScaleX="89222" custScaleY="129081">
        <dgm:presLayoutVars>
          <dgm:bulletEnabled val="1"/>
        </dgm:presLayoutVars>
      </dgm:prSet>
      <dgm:spPr/>
      <dgm:t>
        <a:bodyPr/>
        <a:lstStyle/>
        <a:p>
          <a:endParaRPr lang="tr-TR"/>
        </a:p>
      </dgm:t>
    </dgm:pt>
    <dgm:pt modelId="{F193D9A3-2B6D-4E4E-B966-D7E7F7BB6174}" type="pres">
      <dgm:prSet presAssocID="{037CC818-7EE3-45A6-9EF7-B3B2B5626AE6}" presName="sibTrans" presStyleCnt="0"/>
      <dgm:spPr/>
    </dgm:pt>
    <dgm:pt modelId="{825B1491-E6E3-425A-AA53-55228DBB0F13}" type="pres">
      <dgm:prSet presAssocID="{13AF0B37-DD99-42B7-B7B7-89908215E13F}" presName="node" presStyleLbl="node1" presStyleIdx="2" presStyleCnt="3" custScaleX="111931" custScaleY="142982" custLinFactNeighborX="2195" custLinFactNeighborY="-6870">
        <dgm:presLayoutVars>
          <dgm:bulletEnabled val="1"/>
        </dgm:presLayoutVars>
      </dgm:prSet>
      <dgm:spPr/>
      <dgm:t>
        <a:bodyPr/>
        <a:lstStyle/>
        <a:p>
          <a:endParaRPr lang="tr-TR"/>
        </a:p>
      </dgm:t>
    </dgm:pt>
  </dgm:ptLst>
  <dgm:cxnLst>
    <dgm:cxn modelId="{C26F1FAF-70B1-4B3D-9FA5-FE719FF36873}" srcId="{C3696AC3-BE16-41DB-9133-D7FBDB9D16C6}" destId="{1A9EAC5B-84CD-4B69-932E-1189668D6DDB}" srcOrd="0" destOrd="0" parTransId="{A60B50BC-66B7-4247-A68D-D563046E6753}" sibTransId="{CE9C86CE-561B-4A36-9ED0-1D23E98BCCF6}"/>
    <dgm:cxn modelId="{3C72E17D-B9C4-4F83-8AF8-04C70BC54647}" type="presOf" srcId="{13AF0B37-DD99-42B7-B7B7-89908215E13F}" destId="{825B1491-E6E3-425A-AA53-55228DBB0F13}" srcOrd="0" destOrd="0" presId="urn:microsoft.com/office/officeart/2005/8/layout/default"/>
    <dgm:cxn modelId="{C29FCBB7-F7AD-4E51-A8C3-C174C9D70982}" type="presOf" srcId="{C3696AC3-BE16-41DB-9133-D7FBDB9D16C6}" destId="{D4A7A74D-3D42-40B9-9941-9A400296DAC4}" srcOrd="0" destOrd="0" presId="urn:microsoft.com/office/officeart/2005/8/layout/default"/>
    <dgm:cxn modelId="{62021566-EB7F-4CE5-B4C2-B004EA19EE72}" srcId="{C3696AC3-BE16-41DB-9133-D7FBDB9D16C6}" destId="{13AF0B37-DD99-42B7-B7B7-89908215E13F}" srcOrd="2" destOrd="0" parTransId="{B13E7343-D9CF-40D0-9724-BB71AEEC701B}" sibTransId="{7AE2E7E3-A505-44F5-914F-E61BEC02FC52}"/>
    <dgm:cxn modelId="{9AD0B28B-D2C5-44FD-8B05-F7707394F545}" type="presOf" srcId="{A67116EF-62F3-432C-9B84-6159521DEAA2}" destId="{FAC0A077-6378-462C-A185-4E3BD4F15E37}" srcOrd="0" destOrd="0" presId="urn:microsoft.com/office/officeart/2005/8/layout/default"/>
    <dgm:cxn modelId="{1E37087B-38D5-48C7-A5B9-0015AB747B8F}" srcId="{C3696AC3-BE16-41DB-9133-D7FBDB9D16C6}" destId="{A67116EF-62F3-432C-9B84-6159521DEAA2}" srcOrd="1" destOrd="0" parTransId="{BF2C4E2F-CCD7-4A53-9FB1-3DF322B9CAE7}" sibTransId="{037CC818-7EE3-45A6-9EF7-B3B2B5626AE6}"/>
    <dgm:cxn modelId="{FB024E11-0355-4A19-9427-4B0D7623BDD3}" type="presOf" srcId="{1A9EAC5B-84CD-4B69-932E-1189668D6DDB}" destId="{AEAA74D7-D054-4AAB-96B2-63AB52607B27}" srcOrd="0" destOrd="0" presId="urn:microsoft.com/office/officeart/2005/8/layout/default"/>
    <dgm:cxn modelId="{1423F6AF-E29B-41F9-8E56-92D08FC17B5D}" type="presParOf" srcId="{D4A7A74D-3D42-40B9-9941-9A400296DAC4}" destId="{AEAA74D7-D054-4AAB-96B2-63AB52607B27}" srcOrd="0" destOrd="0" presId="urn:microsoft.com/office/officeart/2005/8/layout/default"/>
    <dgm:cxn modelId="{055864F2-5F3E-4025-8856-0BC01AB4BE6D}" type="presParOf" srcId="{D4A7A74D-3D42-40B9-9941-9A400296DAC4}" destId="{FF627537-9357-4188-A3F9-5A5E089878C3}" srcOrd="1" destOrd="0" presId="urn:microsoft.com/office/officeart/2005/8/layout/default"/>
    <dgm:cxn modelId="{E4245D85-3A57-47F7-BF02-54A609536C34}" type="presParOf" srcId="{D4A7A74D-3D42-40B9-9941-9A400296DAC4}" destId="{FAC0A077-6378-462C-A185-4E3BD4F15E37}" srcOrd="2" destOrd="0" presId="urn:microsoft.com/office/officeart/2005/8/layout/default"/>
    <dgm:cxn modelId="{72FCF6A3-4C3F-4DA4-9D8C-A8CAF998139D}" type="presParOf" srcId="{D4A7A74D-3D42-40B9-9941-9A400296DAC4}" destId="{F193D9A3-2B6D-4E4E-B966-D7E7F7BB6174}" srcOrd="3" destOrd="0" presId="urn:microsoft.com/office/officeart/2005/8/layout/default"/>
    <dgm:cxn modelId="{A7A37D4A-4E17-44C6-9120-0FFFD4079043}" type="presParOf" srcId="{D4A7A74D-3D42-40B9-9941-9A400296DAC4}" destId="{825B1491-E6E3-425A-AA53-55228DBB0F1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60D817-D12A-4DD9-BA63-0BA32AF3A1C4}"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tr-TR"/>
        </a:p>
      </dgm:t>
    </dgm:pt>
    <dgm:pt modelId="{A480B36C-BADC-476A-9D8E-09BCE276B883}">
      <dgm:prSet phldrT="[Metin]"/>
      <dgm:spPr>
        <a:xfrm rot="5400000">
          <a:off x="-313973" y="316463"/>
          <a:ext cx="2093154" cy="1465208"/>
        </a:xfrm>
        <a:solidFill>
          <a:srgbClr val="00B0F0"/>
        </a:solidFill>
        <a:ln w="15875" cap="flat" cmpd="sng" algn="ctr">
          <a:solidFill>
            <a:srgbClr val="5DCEAF">
              <a:hueOff val="0"/>
              <a:satOff val="0"/>
              <a:lumOff val="0"/>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B37C67B2-2B78-46E9-85E4-7DCEAC4EFE22}" type="parTrans" cxnId="{8776BC5C-38FA-4988-8204-23AD0AD85D76}">
      <dgm:prSet/>
      <dgm:spPr/>
      <dgm:t>
        <a:bodyPr/>
        <a:lstStyle/>
        <a:p>
          <a:endParaRPr lang="tr-TR"/>
        </a:p>
      </dgm:t>
    </dgm:pt>
    <dgm:pt modelId="{57C090C0-179B-4229-B5BC-382B7435B6C1}" type="sibTrans" cxnId="{8776BC5C-38FA-4988-8204-23AD0AD85D76}">
      <dgm:prSet/>
      <dgm:spPr/>
      <dgm:t>
        <a:bodyPr/>
        <a:lstStyle/>
        <a:p>
          <a:endParaRPr lang="tr-TR"/>
        </a:p>
      </dgm:t>
    </dgm:pt>
    <dgm:pt modelId="{7872D882-6CEB-46F0-AA8F-6588F5F193C5}">
      <dgm:prSet phldrT="[Metin]" custT="1"/>
      <dgm:spPr>
        <a:xfrm rot="5400000">
          <a:off x="3580720" y="-2113022"/>
          <a:ext cx="1360550" cy="5591575"/>
        </a:xfrm>
        <a:solidFill>
          <a:sysClr val="window" lastClr="FFFFFF">
            <a:alpha val="90000"/>
            <a:hueOff val="0"/>
            <a:satOff val="0"/>
            <a:lumOff val="0"/>
            <a:alphaOff val="0"/>
          </a:sysClr>
        </a:solidFill>
        <a:ln w="15875" cap="flat" cmpd="sng" algn="ctr">
          <a:solidFill>
            <a:srgbClr val="5DCEAF">
              <a:hueOff val="0"/>
              <a:satOff val="0"/>
              <a:lumOff val="0"/>
              <a:alphaOff val="0"/>
            </a:srgbClr>
          </a:solidFill>
          <a:prstDash val="solid"/>
        </a:ln>
        <a:effectLst/>
      </dgm:spPr>
      <dgm:t>
        <a:bodyPr/>
        <a:lstStyle/>
        <a:p>
          <a:pPr algn="just"/>
          <a:r>
            <a:rPr lang="tr-TR" sz="1400" dirty="0" smtClean="0">
              <a:solidFill>
                <a:srgbClr val="FF0000"/>
              </a:solidFill>
              <a:latin typeface="Comic Sans MS" panose="030F0702030302020204" pitchFamily="66" charset="0"/>
              <a:ea typeface="+mn-ea"/>
              <a:cs typeface="+mn-cs"/>
            </a:rPr>
            <a:t>Ön değerlendirme aşamasında </a:t>
          </a:r>
          <a:r>
            <a:rPr lang="tr-TR" sz="1400" dirty="0" smtClean="0">
              <a:latin typeface="Comic Sans MS" panose="030F0702030302020204" pitchFamily="66" charset="0"/>
            </a:rPr>
            <a:t>projeler sisteme yüklenen proje belgeleri esas alınarak jüri üyeleri tarafından bireysel olarak değerlendirilir. Üç jüri üyesinin verdiği puanların ortalaması alınarak bölge sergisine katılacak projeler belirlenir.</a:t>
          </a:r>
          <a:endParaRPr lang="tr-TR" sz="14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4B21BBF2-A631-4098-8F8D-D24D38A5B967}" type="parTrans" cxnId="{495A2F78-944D-4244-8E48-A8CAA4C4D63E}">
      <dgm:prSet/>
      <dgm:spPr/>
      <dgm:t>
        <a:bodyPr/>
        <a:lstStyle/>
        <a:p>
          <a:endParaRPr lang="tr-TR"/>
        </a:p>
      </dgm:t>
    </dgm:pt>
    <dgm:pt modelId="{874FB110-48D0-49A9-A7D0-718A126BD440}" type="sibTrans" cxnId="{495A2F78-944D-4244-8E48-A8CAA4C4D63E}">
      <dgm:prSet/>
      <dgm:spPr/>
      <dgm:t>
        <a:bodyPr/>
        <a:lstStyle/>
        <a:p>
          <a:endParaRPr lang="tr-TR"/>
        </a:p>
      </dgm:t>
    </dgm:pt>
    <dgm:pt modelId="{1069B44E-0CA3-4C98-975D-D398CA6BAAFE}">
      <dgm:prSet phldrT="[Metin]"/>
      <dgm:spPr>
        <a:xfrm rot="5400000">
          <a:off x="-313973" y="2219723"/>
          <a:ext cx="2093154" cy="1465208"/>
        </a:xfrm>
        <a:solidFill>
          <a:srgbClr val="5DCEAF">
            <a:hueOff val="-4135930"/>
            <a:satOff val="23223"/>
            <a:lumOff val="-1078"/>
            <a:alphaOff val="0"/>
          </a:srgbClr>
        </a:solidFill>
        <a:ln w="15875" cap="flat" cmpd="sng" algn="ctr">
          <a:solidFill>
            <a:srgbClr val="5DCEAF">
              <a:hueOff val="-4135930"/>
              <a:satOff val="23223"/>
              <a:lumOff val="-1078"/>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168E6924-94FE-42A6-8517-70D8D81764F9}" type="parTrans" cxnId="{769BCBEF-6A35-428C-9B35-3CCC0AA71580}">
      <dgm:prSet/>
      <dgm:spPr/>
      <dgm:t>
        <a:bodyPr/>
        <a:lstStyle/>
        <a:p>
          <a:endParaRPr lang="tr-TR"/>
        </a:p>
      </dgm:t>
    </dgm:pt>
    <dgm:pt modelId="{D7596C40-450A-44F2-BF59-47B74012A6DA}" type="sibTrans" cxnId="{769BCBEF-6A35-428C-9B35-3CCC0AA71580}">
      <dgm:prSet/>
      <dgm:spPr/>
      <dgm:t>
        <a:bodyPr/>
        <a:lstStyle/>
        <a:p>
          <a:endParaRPr lang="tr-TR"/>
        </a:p>
      </dgm:t>
    </dgm:pt>
    <dgm:pt modelId="{E19F0850-AC14-4993-9AE3-662024293165}">
      <dgm:prSet phldrT="[Metin]" custT="1"/>
      <dgm:spPr>
        <a:xfrm rot="5400000">
          <a:off x="3580720" y="-209761"/>
          <a:ext cx="1360550" cy="5591575"/>
        </a:xfr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gm:spPr>
      <dgm:t>
        <a:bodyPr/>
        <a:lstStyle/>
        <a:p>
          <a:pPr algn="just"/>
          <a:r>
            <a:rPr lang="tr-TR" sz="1400" dirty="0" smtClean="0">
              <a:latin typeface="Comic Sans MS" panose="030F0702030302020204" pitchFamily="66" charset="0"/>
            </a:rPr>
            <a:t>Ön değerlendirmede başarılı olan projeler </a:t>
          </a:r>
          <a:r>
            <a:rPr lang="tr-TR" sz="1400" dirty="0" smtClean="0">
              <a:solidFill>
                <a:srgbClr val="FF0000"/>
              </a:solidFill>
              <a:latin typeface="Comic Sans MS" panose="030F0702030302020204" pitchFamily="66" charset="0"/>
            </a:rPr>
            <a:t>bölge sergisine</a:t>
          </a:r>
          <a:r>
            <a:rPr lang="tr-TR" sz="1400" dirty="0" smtClean="0">
              <a:latin typeface="Comic Sans MS" panose="030F0702030302020204" pitchFamily="66" charset="0"/>
            </a:rPr>
            <a:t> davet edilir. Bu aşamada projeler poster ve sözlü sunumlar ile değerlendirilir. </a:t>
          </a:r>
          <a:endParaRPr lang="tr-TR" sz="14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AC7BB1DA-37D1-45BB-B54E-B607108A9ED8}" type="parTrans" cxnId="{263A35CC-E0AA-4435-B626-FD56E200B952}">
      <dgm:prSet/>
      <dgm:spPr/>
      <dgm:t>
        <a:bodyPr/>
        <a:lstStyle/>
        <a:p>
          <a:endParaRPr lang="tr-TR"/>
        </a:p>
      </dgm:t>
    </dgm:pt>
    <dgm:pt modelId="{9E69D82A-7B3F-4DD9-9BF6-DEA71CA142E5}" type="sibTrans" cxnId="{263A35CC-E0AA-4435-B626-FD56E200B952}">
      <dgm:prSet/>
      <dgm:spPr/>
      <dgm:t>
        <a:bodyPr/>
        <a:lstStyle/>
        <a:p>
          <a:endParaRPr lang="tr-TR"/>
        </a:p>
      </dgm:t>
    </dgm:pt>
    <dgm:pt modelId="{0BBF9792-9BB1-4F3F-A3B8-2182C9CA9B10}">
      <dgm:prSet phldrT="[Metin]"/>
      <dgm:spPr>
        <a:xfrm rot="5400000">
          <a:off x="-241958" y="4125474"/>
          <a:ext cx="2093154" cy="1465208"/>
        </a:xfrm>
        <a:solidFill>
          <a:srgbClr val="5DCEAF">
            <a:hueOff val="-8271860"/>
            <a:satOff val="46445"/>
            <a:lumOff val="-2156"/>
            <a:alphaOff val="0"/>
          </a:srgbClr>
        </a:solidFill>
        <a:ln w="15875" cap="flat" cmpd="sng" algn="ctr">
          <a:solidFill>
            <a:srgbClr val="5DCEAF">
              <a:hueOff val="-8271860"/>
              <a:satOff val="46445"/>
              <a:lumOff val="-2156"/>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344B8194-AA0F-471D-A7BA-D13D59DB76A3}" type="parTrans" cxnId="{A438EDFB-9FDA-44DF-9CF0-F3E95141D6A9}">
      <dgm:prSet/>
      <dgm:spPr/>
      <dgm:t>
        <a:bodyPr/>
        <a:lstStyle/>
        <a:p>
          <a:endParaRPr lang="tr-TR"/>
        </a:p>
      </dgm:t>
    </dgm:pt>
    <dgm:pt modelId="{30B1FDB2-2B3B-4BAA-8CA4-000D869BB4F9}" type="sibTrans" cxnId="{A438EDFB-9FDA-44DF-9CF0-F3E95141D6A9}">
      <dgm:prSet/>
      <dgm:spPr/>
      <dgm:t>
        <a:bodyPr/>
        <a:lstStyle/>
        <a:p>
          <a:endParaRPr lang="tr-TR"/>
        </a:p>
      </dgm:t>
    </dgm:pt>
    <dgm:pt modelId="{2E71BC67-7582-4C5E-9D75-C4876BA1E0AF}">
      <dgm:prSet phldrT="[Metin]" custT="1"/>
      <dgm:spPr>
        <a:xfrm rot="5400000">
          <a:off x="3567860" y="1728300"/>
          <a:ext cx="1360550" cy="5591575"/>
        </a:xfrm>
        <a:solidFill>
          <a:sysClr val="window" lastClr="FFFFFF">
            <a:alpha val="90000"/>
            <a:hueOff val="0"/>
            <a:satOff val="0"/>
            <a:lumOff val="0"/>
            <a:alphaOff val="0"/>
          </a:sysClr>
        </a:solidFill>
        <a:ln w="15875" cap="flat" cmpd="sng" algn="ctr">
          <a:solidFill>
            <a:srgbClr val="5DCEAF">
              <a:hueOff val="-8271860"/>
              <a:satOff val="46445"/>
              <a:lumOff val="-2156"/>
              <a:alphaOff val="0"/>
            </a:srgbClr>
          </a:solidFill>
          <a:prstDash val="solid"/>
        </a:ln>
        <a:effectLst/>
      </dgm:spPr>
      <dgm:t>
        <a:bodyPr/>
        <a:lstStyle/>
        <a:p>
          <a:pPr algn="just"/>
          <a:r>
            <a:rPr lang="tr-TR" sz="1400" dirty="0" smtClean="0">
              <a:solidFill>
                <a:srgbClr val="FF0000"/>
              </a:solidFill>
              <a:latin typeface="Comic Sans MS" panose="030F0702030302020204" pitchFamily="66" charset="0"/>
            </a:rPr>
            <a:t>Uluslararası proje yarışmalarına </a:t>
          </a:r>
          <a:r>
            <a:rPr lang="tr-TR" sz="1400" dirty="0" smtClean="0">
              <a:latin typeface="Comic Sans MS" panose="030F0702030302020204" pitchFamily="66" charset="0"/>
            </a:rPr>
            <a:t>gönderilecek projeler Türkiye Final Yarışmasına katılan projeler arasından, TÜBİTAK tarafından belirlenen jüri tarafından belirlenir. </a:t>
          </a:r>
          <a:endParaRPr lang="tr-TR" sz="1400" b="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D248E492-F872-45E1-9FE8-2C823E97C939}" type="parTrans" cxnId="{2D0C81C6-BD9B-444D-B0B6-A53D678277CF}">
      <dgm:prSet/>
      <dgm:spPr/>
      <dgm:t>
        <a:bodyPr/>
        <a:lstStyle/>
        <a:p>
          <a:endParaRPr lang="tr-TR"/>
        </a:p>
      </dgm:t>
    </dgm:pt>
    <dgm:pt modelId="{4B5C083F-C92A-42BF-9FDF-466851E3F0AE}" type="sibTrans" cxnId="{2D0C81C6-BD9B-444D-B0B6-A53D678277CF}">
      <dgm:prSet/>
      <dgm:spPr/>
      <dgm:t>
        <a:bodyPr/>
        <a:lstStyle/>
        <a:p>
          <a:endParaRPr lang="tr-TR"/>
        </a:p>
      </dgm:t>
    </dgm:pt>
    <dgm:pt modelId="{FF06C796-6830-40AE-856D-5A197F4F017A}">
      <dgm:prSet phldrT="[Metin]" custT="1"/>
      <dgm:spPr>
        <a:xfrm rot="5400000">
          <a:off x="3580720" y="-209761"/>
          <a:ext cx="1360550" cy="5591575"/>
        </a:xfr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gm:spPr>
      <dgm:t>
        <a:bodyPr/>
        <a:lstStyle/>
        <a:p>
          <a:pPr algn="just"/>
          <a:r>
            <a:rPr lang="tr-TR" sz="1400" dirty="0" smtClean="0">
              <a:latin typeface="Comic Sans MS" panose="030F0702030302020204" pitchFamily="66" charset="0"/>
            </a:rPr>
            <a:t>Bölge sergilerinde Birincilik ödülü alan projeler </a:t>
          </a:r>
          <a:r>
            <a:rPr lang="tr-TR" sz="1400" dirty="0" smtClean="0">
              <a:solidFill>
                <a:srgbClr val="FF0000"/>
              </a:solidFill>
              <a:latin typeface="Comic Sans MS" panose="030F0702030302020204" pitchFamily="66" charset="0"/>
            </a:rPr>
            <a:t>final sergisine </a:t>
          </a:r>
          <a:r>
            <a:rPr lang="tr-TR" sz="1400" dirty="0" smtClean="0">
              <a:latin typeface="Comic Sans MS" panose="030F0702030302020204" pitchFamily="66" charset="0"/>
            </a:rPr>
            <a:t>davet edilir. Bu aşamada projeler poster ve sözlü sunumlar ile değerlendirilir. </a:t>
          </a:r>
          <a:endParaRPr lang="tr-TR" sz="14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A8A52E69-DF0C-48BC-8333-82B1CDF0A7A4}" type="parTrans" cxnId="{2015240A-B401-4654-86DE-BAABDBAA3004}">
      <dgm:prSet/>
      <dgm:spPr/>
      <dgm:t>
        <a:bodyPr/>
        <a:lstStyle/>
        <a:p>
          <a:endParaRPr lang="tr-TR"/>
        </a:p>
      </dgm:t>
    </dgm:pt>
    <dgm:pt modelId="{3364930D-D4E6-4FAB-BB90-EB1F6D61D424}" type="sibTrans" cxnId="{2015240A-B401-4654-86DE-BAABDBAA3004}">
      <dgm:prSet/>
      <dgm:spPr/>
      <dgm:t>
        <a:bodyPr/>
        <a:lstStyle/>
        <a:p>
          <a:endParaRPr lang="tr-TR"/>
        </a:p>
      </dgm:t>
    </dgm:pt>
    <dgm:pt modelId="{1C1023B9-2AB7-486E-975C-82027F2310E4}" type="pres">
      <dgm:prSet presAssocID="{3160D817-D12A-4DD9-BA63-0BA32AF3A1C4}" presName="linearFlow" presStyleCnt="0">
        <dgm:presLayoutVars>
          <dgm:dir/>
          <dgm:animLvl val="lvl"/>
          <dgm:resizeHandles val="exact"/>
        </dgm:presLayoutVars>
      </dgm:prSet>
      <dgm:spPr/>
      <dgm:t>
        <a:bodyPr/>
        <a:lstStyle/>
        <a:p>
          <a:endParaRPr lang="tr-TR"/>
        </a:p>
      </dgm:t>
    </dgm:pt>
    <dgm:pt modelId="{572FAF07-CE1A-4A1C-A205-54AFD848C36A}" type="pres">
      <dgm:prSet presAssocID="{A480B36C-BADC-476A-9D8E-09BCE276B883}" presName="composite" presStyleCnt="0"/>
      <dgm:spPr/>
    </dgm:pt>
    <dgm:pt modelId="{8F07889F-4BBA-4385-8D53-82B404FD63A4}" type="pres">
      <dgm:prSet presAssocID="{A480B36C-BADC-476A-9D8E-09BCE276B883}" presName="parentText" presStyleLbl="alignNode1" presStyleIdx="0" presStyleCnt="3" custScaleY="107302">
        <dgm:presLayoutVars>
          <dgm:chMax val="1"/>
          <dgm:bulletEnabled val="1"/>
        </dgm:presLayoutVars>
      </dgm:prSet>
      <dgm:spPr>
        <a:prstGeom prst="chevron">
          <a:avLst/>
        </a:prstGeom>
      </dgm:spPr>
      <dgm:t>
        <a:bodyPr/>
        <a:lstStyle/>
        <a:p>
          <a:endParaRPr lang="tr-TR"/>
        </a:p>
      </dgm:t>
    </dgm:pt>
    <dgm:pt modelId="{0082EC9E-DA9A-4282-8BAA-2AD3027280D8}" type="pres">
      <dgm:prSet presAssocID="{A480B36C-BADC-476A-9D8E-09BCE276B883}" presName="descendantText" presStyleLbl="alignAcc1" presStyleIdx="0" presStyleCnt="3" custScaleY="100000">
        <dgm:presLayoutVars>
          <dgm:bulletEnabled val="1"/>
        </dgm:presLayoutVars>
      </dgm:prSet>
      <dgm:spPr>
        <a:prstGeom prst="round2SameRect">
          <a:avLst/>
        </a:prstGeom>
      </dgm:spPr>
      <dgm:t>
        <a:bodyPr/>
        <a:lstStyle/>
        <a:p>
          <a:endParaRPr lang="tr-TR"/>
        </a:p>
      </dgm:t>
    </dgm:pt>
    <dgm:pt modelId="{B7BD1754-BE0A-4955-AC5C-39CB43F8A03B}" type="pres">
      <dgm:prSet presAssocID="{57C090C0-179B-4229-B5BC-382B7435B6C1}" presName="sp" presStyleCnt="0"/>
      <dgm:spPr/>
    </dgm:pt>
    <dgm:pt modelId="{40C60FEC-4AAE-4D3E-B04A-72DFBEA7B0C4}" type="pres">
      <dgm:prSet presAssocID="{1069B44E-0CA3-4C98-975D-D398CA6BAAFE}" presName="composite" presStyleCnt="0"/>
      <dgm:spPr/>
    </dgm:pt>
    <dgm:pt modelId="{42D40217-0A43-4938-B270-3D8A7187462B}" type="pres">
      <dgm:prSet presAssocID="{1069B44E-0CA3-4C98-975D-D398CA6BAAFE}" presName="parentText" presStyleLbl="alignNode1" presStyleIdx="1" presStyleCnt="3" custScaleY="117558">
        <dgm:presLayoutVars>
          <dgm:chMax val="1"/>
          <dgm:bulletEnabled val="1"/>
        </dgm:presLayoutVars>
      </dgm:prSet>
      <dgm:spPr>
        <a:prstGeom prst="chevron">
          <a:avLst/>
        </a:prstGeom>
      </dgm:spPr>
      <dgm:t>
        <a:bodyPr/>
        <a:lstStyle/>
        <a:p>
          <a:endParaRPr lang="tr-TR"/>
        </a:p>
      </dgm:t>
    </dgm:pt>
    <dgm:pt modelId="{7C561929-935C-48EB-A15D-89622ADE1844}" type="pres">
      <dgm:prSet presAssocID="{1069B44E-0CA3-4C98-975D-D398CA6BAAFE}" presName="descendantText" presStyleLbl="alignAcc1" presStyleIdx="1" presStyleCnt="3" custScaleY="130832">
        <dgm:presLayoutVars>
          <dgm:bulletEnabled val="1"/>
        </dgm:presLayoutVars>
      </dgm:prSet>
      <dgm:spPr>
        <a:prstGeom prst="round2SameRect">
          <a:avLst/>
        </a:prstGeom>
      </dgm:spPr>
      <dgm:t>
        <a:bodyPr/>
        <a:lstStyle/>
        <a:p>
          <a:endParaRPr lang="tr-TR"/>
        </a:p>
      </dgm:t>
    </dgm:pt>
    <dgm:pt modelId="{26E6927E-E6CC-4886-A32D-6EC369C7942C}" type="pres">
      <dgm:prSet presAssocID="{D7596C40-450A-44F2-BF59-47B74012A6DA}" presName="sp" presStyleCnt="0"/>
      <dgm:spPr/>
    </dgm:pt>
    <dgm:pt modelId="{F10E168C-FDA4-4349-BC54-DE0D47E37231}" type="pres">
      <dgm:prSet presAssocID="{0BBF9792-9BB1-4F3F-A3B8-2182C9CA9B10}" presName="composite" presStyleCnt="0"/>
      <dgm:spPr/>
    </dgm:pt>
    <dgm:pt modelId="{5087F17D-6B5B-4924-AA41-B22BCF68EFE4}" type="pres">
      <dgm:prSet presAssocID="{0BBF9792-9BB1-4F3F-A3B8-2182C9CA9B10}" presName="parentText" presStyleLbl="alignNode1" presStyleIdx="2" presStyleCnt="3" custLinFactNeighborX="4915" custLinFactNeighborY="4130">
        <dgm:presLayoutVars>
          <dgm:chMax val="1"/>
          <dgm:bulletEnabled val="1"/>
        </dgm:presLayoutVars>
      </dgm:prSet>
      <dgm:spPr>
        <a:prstGeom prst="chevron">
          <a:avLst/>
        </a:prstGeom>
      </dgm:spPr>
      <dgm:t>
        <a:bodyPr/>
        <a:lstStyle/>
        <a:p>
          <a:endParaRPr lang="tr-TR"/>
        </a:p>
      </dgm:t>
    </dgm:pt>
    <dgm:pt modelId="{9E92C81E-3199-45B4-87E6-296FC1D0FDEA}" type="pres">
      <dgm:prSet presAssocID="{0BBF9792-9BB1-4F3F-A3B8-2182C9CA9B10}" presName="descendantText" presStyleLbl="alignAcc1" presStyleIdx="2" presStyleCnt="3" custScaleY="108243" custLinFactNeighborX="1089" custLinFactNeighborY="5384">
        <dgm:presLayoutVars>
          <dgm:bulletEnabled val="1"/>
        </dgm:presLayoutVars>
      </dgm:prSet>
      <dgm:spPr>
        <a:prstGeom prst="round2SameRect">
          <a:avLst/>
        </a:prstGeom>
      </dgm:spPr>
      <dgm:t>
        <a:bodyPr/>
        <a:lstStyle/>
        <a:p>
          <a:endParaRPr lang="tr-TR"/>
        </a:p>
      </dgm:t>
    </dgm:pt>
  </dgm:ptLst>
  <dgm:cxnLst>
    <dgm:cxn modelId="{2015240A-B401-4654-86DE-BAABDBAA3004}" srcId="{1069B44E-0CA3-4C98-975D-D398CA6BAAFE}" destId="{FF06C796-6830-40AE-856D-5A197F4F017A}" srcOrd="1" destOrd="0" parTransId="{A8A52E69-DF0C-48BC-8333-82B1CDF0A7A4}" sibTransId="{3364930D-D4E6-4FAB-BB90-EB1F6D61D424}"/>
    <dgm:cxn modelId="{A342EBE2-C9C0-4B70-9724-7A43F7F68E05}" type="presOf" srcId="{3160D817-D12A-4DD9-BA63-0BA32AF3A1C4}" destId="{1C1023B9-2AB7-486E-975C-82027F2310E4}" srcOrd="0" destOrd="0" presId="urn:microsoft.com/office/officeart/2005/8/layout/chevron2"/>
    <dgm:cxn modelId="{2D0C81C6-BD9B-444D-B0B6-A53D678277CF}" srcId="{0BBF9792-9BB1-4F3F-A3B8-2182C9CA9B10}" destId="{2E71BC67-7582-4C5E-9D75-C4876BA1E0AF}" srcOrd="0" destOrd="0" parTransId="{D248E492-F872-45E1-9FE8-2C823E97C939}" sibTransId="{4B5C083F-C92A-42BF-9FDF-466851E3F0AE}"/>
    <dgm:cxn modelId="{8776BC5C-38FA-4988-8204-23AD0AD85D76}" srcId="{3160D817-D12A-4DD9-BA63-0BA32AF3A1C4}" destId="{A480B36C-BADC-476A-9D8E-09BCE276B883}" srcOrd="0" destOrd="0" parTransId="{B37C67B2-2B78-46E9-85E4-7DCEAC4EFE22}" sibTransId="{57C090C0-179B-4229-B5BC-382B7435B6C1}"/>
    <dgm:cxn modelId="{A438EDFB-9FDA-44DF-9CF0-F3E95141D6A9}" srcId="{3160D817-D12A-4DD9-BA63-0BA32AF3A1C4}" destId="{0BBF9792-9BB1-4F3F-A3B8-2182C9CA9B10}" srcOrd="2" destOrd="0" parTransId="{344B8194-AA0F-471D-A7BA-D13D59DB76A3}" sibTransId="{30B1FDB2-2B3B-4BAA-8CA4-000D869BB4F9}"/>
    <dgm:cxn modelId="{41E5044A-BB3E-4933-80A6-F96B3E770D8E}" type="presOf" srcId="{FF06C796-6830-40AE-856D-5A197F4F017A}" destId="{7C561929-935C-48EB-A15D-89622ADE1844}" srcOrd="0" destOrd="1" presId="urn:microsoft.com/office/officeart/2005/8/layout/chevron2"/>
    <dgm:cxn modelId="{495A2F78-944D-4244-8E48-A8CAA4C4D63E}" srcId="{A480B36C-BADC-476A-9D8E-09BCE276B883}" destId="{7872D882-6CEB-46F0-AA8F-6588F5F193C5}" srcOrd="0" destOrd="0" parTransId="{4B21BBF2-A631-4098-8F8D-D24D38A5B967}" sibTransId="{874FB110-48D0-49A9-A7D0-718A126BD440}"/>
    <dgm:cxn modelId="{263A35CC-E0AA-4435-B626-FD56E200B952}" srcId="{1069B44E-0CA3-4C98-975D-D398CA6BAAFE}" destId="{E19F0850-AC14-4993-9AE3-662024293165}" srcOrd="0" destOrd="0" parTransId="{AC7BB1DA-37D1-45BB-B54E-B607108A9ED8}" sibTransId="{9E69D82A-7B3F-4DD9-9BF6-DEA71CA142E5}"/>
    <dgm:cxn modelId="{721E84B6-4D6D-42F1-B5EA-D157DBAA607E}" type="presOf" srcId="{A480B36C-BADC-476A-9D8E-09BCE276B883}" destId="{8F07889F-4BBA-4385-8D53-82B404FD63A4}" srcOrd="0" destOrd="0" presId="urn:microsoft.com/office/officeart/2005/8/layout/chevron2"/>
    <dgm:cxn modelId="{BDD6039B-DD79-4749-AA7B-0DE5E35D2563}" type="presOf" srcId="{1069B44E-0CA3-4C98-975D-D398CA6BAAFE}" destId="{42D40217-0A43-4938-B270-3D8A7187462B}" srcOrd="0" destOrd="0" presId="urn:microsoft.com/office/officeart/2005/8/layout/chevron2"/>
    <dgm:cxn modelId="{1CA5C78B-45D9-4AED-ABFC-4979E0C1BBD7}" type="presOf" srcId="{0BBF9792-9BB1-4F3F-A3B8-2182C9CA9B10}" destId="{5087F17D-6B5B-4924-AA41-B22BCF68EFE4}" srcOrd="0" destOrd="0" presId="urn:microsoft.com/office/officeart/2005/8/layout/chevron2"/>
    <dgm:cxn modelId="{769BCBEF-6A35-428C-9B35-3CCC0AA71580}" srcId="{3160D817-D12A-4DD9-BA63-0BA32AF3A1C4}" destId="{1069B44E-0CA3-4C98-975D-D398CA6BAAFE}" srcOrd="1" destOrd="0" parTransId="{168E6924-94FE-42A6-8517-70D8D81764F9}" sibTransId="{D7596C40-450A-44F2-BF59-47B74012A6DA}"/>
    <dgm:cxn modelId="{4A4F8130-C730-4D77-8295-FFF633E83690}" type="presOf" srcId="{E19F0850-AC14-4993-9AE3-662024293165}" destId="{7C561929-935C-48EB-A15D-89622ADE1844}" srcOrd="0" destOrd="0" presId="urn:microsoft.com/office/officeart/2005/8/layout/chevron2"/>
    <dgm:cxn modelId="{B1D167BD-2FEC-428D-8705-2B500DFCCE18}" type="presOf" srcId="{7872D882-6CEB-46F0-AA8F-6588F5F193C5}" destId="{0082EC9E-DA9A-4282-8BAA-2AD3027280D8}" srcOrd="0" destOrd="0" presId="urn:microsoft.com/office/officeart/2005/8/layout/chevron2"/>
    <dgm:cxn modelId="{E464B178-70C7-4771-8BF7-811DCF51F757}" type="presOf" srcId="{2E71BC67-7582-4C5E-9D75-C4876BA1E0AF}" destId="{9E92C81E-3199-45B4-87E6-296FC1D0FDEA}" srcOrd="0" destOrd="0" presId="urn:microsoft.com/office/officeart/2005/8/layout/chevron2"/>
    <dgm:cxn modelId="{1403877E-F43D-409B-BCE7-4DA1EF5D532D}" type="presParOf" srcId="{1C1023B9-2AB7-486E-975C-82027F2310E4}" destId="{572FAF07-CE1A-4A1C-A205-54AFD848C36A}" srcOrd="0" destOrd="0" presId="urn:microsoft.com/office/officeart/2005/8/layout/chevron2"/>
    <dgm:cxn modelId="{854CCB09-8986-4B04-AECC-4A675B4EDAD7}" type="presParOf" srcId="{572FAF07-CE1A-4A1C-A205-54AFD848C36A}" destId="{8F07889F-4BBA-4385-8D53-82B404FD63A4}" srcOrd="0" destOrd="0" presId="urn:microsoft.com/office/officeart/2005/8/layout/chevron2"/>
    <dgm:cxn modelId="{A20849E7-4AC6-4787-9E33-18381C80D79E}" type="presParOf" srcId="{572FAF07-CE1A-4A1C-A205-54AFD848C36A}" destId="{0082EC9E-DA9A-4282-8BAA-2AD3027280D8}" srcOrd="1" destOrd="0" presId="urn:microsoft.com/office/officeart/2005/8/layout/chevron2"/>
    <dgm:cxn modelId="{EBDA813C-DA1D-4228-B9E5-E036973E3696}" type="presParOf" srcId="{1C1023B9-2AB7-486E-975C-82027F2310E4}" destId="{B7BD1754-BE0A-4955-AC5C-39CB43F8A03B}" srcOrd="1" destOrd="0" presId="urn:microsoft.com/office/officeart/2005/8/layout/chevron2"/>
    <dgm:cxn modelId="{E047332A-5D4E-462A-B60C-F5F5DF718407}" type="presParOf" srcId="{1C1023B9-2AB7-486E-975C-82027F2310E4}" destId="{40C60FEC-4AAE-4D3E-B04A-72DFBEA7B0C4}" srcOrd="2" destOrd="0" presId="urn:microsoft.com/office/officeart/2005/8/layout/chevron2"/>
    <dgm:cxn modelId="{26C8E362-0409-417A-876F-A7F416E6EB4C}" type="presParOf" srcId="{40C60FEC-4AAE-4D3E-B04A-72DFBEA7B0C4}" destId="{42D40217-0A43-4938-B270-3D8A7187462B}" srcOrd="0" destOrd="0" presId="urn:microsoft.com/office/officeart/2005/8/layout/chevron2"/>
    <dgm:cxn modelId="{90C66C95-9AE6-4E78-B88B-8EF1B7A7E742}" type="presParOf" srcId="{40C60FEC-4AAE-4D3E-B04A-72DFBEA7B0C4}" destId="{7C561929-935C-48EB-A15D-89622ADE1844}" srcOrd="1" destOrd="0" presId="urn:microsoft.com/office/officeart/2005/8/layout/chevron2"/>
    <dgm:cxn modelId="{08A15BF5-17EB-48A1-A268-1D281F54F6EA}" type="presParOf" srcId="{1C1023B9-2AB7-486E-975C-82027F2310E4}" destId="{26E6927E-E6CC-4886-A32D-6EC369C7942C}" srcOrd="3" destOrd="0" presId="urn:microsoft.com/office/officeart/2005/8/layout/chevron2"/>
    <dgm:cxn modelId="{8EF3DEBD-D838-4C31-A2BA-3B51380C7DC1}" type="presParOf" srcId="{1C1023B9-2AB7-486E-975C-82027F2310E4}" destId="{F10E168C-FDA4-4349-BC54-DE0D47E37231}" srcOrd="4" destOrd="0" presId="urn:microsoft.com/office/officeart/2005/8/layout/chevron2"/>
    <dgm:cxn modelId="{64EAD5B0-31A3-4D21-BADD-CE68BC9FE6AE}" type="presParOf" srcId="{F10E168C-FDA4-4349-BC54-DE0D47E37231}" destId="{5087F17D-6B5B-4924-AA41-B22BCF68EFE4}" srcOrd="0" destOrd="0" presId="urn:microsoft.com/office/officeart/2005/8/layout/chevron2"/>
    <dgm:cxn modelId="{DD52FC22-0F14-4054-9730-11513B48D95F}" type="presParOf" srcId="{F10E168C-FDA4-4349-BC54-DE0D47E37231}" destId="{9E92C81E-3199-45B4-87E6-296FC1D0FD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E5A8F3-C5D0-486B-B03F-66F87AC8ACFB}"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tr-TR"/>
        </a:p>
      </dgm:t>
    </dgm:pt>
    <dgm:pt modelId="{355C08F5-D92C-40A6-B689-1A635E721E51}">
      <dgm:prSet phldrT="[Metin]" custT="1"/>
      <dgm:spPr/>
      <dgm:t>
        <a:bodyPr/>
        <a:lstStyle/>
        <a:p>
          <a:r>
            <a:rPr lang="tr-TR" sz="1200" b="1" cap="none" spc="0" smtClean="0">
              <a:ln w="10541" cmpd="sng">
                <a:prstDash val="solid"/>
              </a:ln>
              <a:effectLst/>
              <a:latin typeface="Comic Sans MS" panose="030F0702030302020204" pitchFamily="66" charset="0"/>
            </a:rPr>
            <a:t>II. </a:t>
          </a:r>
        </a:p>
        <a:p>
          <a:r>
            <a:rPr lang="tr-TR" sz="1200" b="1" cap="none" spc="0" smtClean="0">
              <a:ln w="10541" cmpd="sng">
                <a:prstDash val="solid"/>
              </a:ln>
              <a:effectLst/>
              <a:latin typeface="Comic Sans MS" panose="030F0702030302020204" pitchFamily="66" charset="0"/>
            </a:rPr>
            <a:t>Bölge Sergisi</a:t>
          </a:r>
        </a:p>
        <a:p>
          <a:r>
            <a:rPr lang="tr-TR" sz="1200" b="1" cap="none" spc="0" smtClean="0">
              <a:ln w="10541" cmpd="sng">
                <a:prstDash val="solid"/>
              </a:ln>
              <a:effectLst/>
              <a:latin typeface="Comic Sans MS" panose="030F0702030302020204" pitchFamily="66" charset="0"/>
            </a:rPr>
            <a:t>09-12 Mart</a:t>
          </a:r>
          <a:endParaRPr lang="tr-TR" sz="1200" b="1" cap="none" spc="0" dirty="0">
            <a:ln w="10541" cmpd="sng">
              <a:prstDash val="solid"/>
            </a:ln>
            <a:effectLst/>
            <a:latin typeface="Comic Sans MS" panose="030F0702030302020204" pitchFamily="66" charset="0"/>
          </a:endParaRPr>
        </a:p>
      </dgm:t>
    </dgm:pt>
    <dgm:pt modelId="{EBCD3C9D-CA06-42C9-85C0-072684FBDD97}" type="parTrans" cxnId="{3D6EB9BE-8385-4B7C-A7AD-9A2A01924A36}">
      <dgm:prSet/>
      <dgm:spPr/>
      <dgm:t>
        <a:bodyPr/>
        <a:lstStyle/>
        <a:p>
          <a:endParaRPr lang="tr-TR">
            <a:solidFill>
              <a:srgbClr val="FF0000"/>
            </a:solidFill>
          </a:endParaRPr>
        </a:p>
      </dgm:t>
    </dgm:pt>
    <dgm:pt modelId="{ADDBCBDF-106A-4873-BC79-941A07EDAC98}" type="sibTrans" cxnId="{3D6EB9BE-8385-4B7C-A7AD-9A2A01924A36}">
      <dgm:prSet/>
      <dgm:spPr/>
      <dgm:t>
        <a:bodyPr/>
        <a:lstStyle/>
        <a:p>
          <a:endParaRPr lang="tr-TR">
            <a:solidFill>
              <a:srgbClr val="FF0000"/>
            </a:solidFill>
          </a:endParaRPr>
        </a:p>
      </dgm:t>
    </dgm:pt>
    <dgm:pt modelId="{47EC592B-A885-4C29-B6F6-B1EDD5206080}">
      <dgm:prSet phldrT="[Metin]"/>
      <dgm:spPr/>
      <dgm:t>
        <a:bodyPr/>
        <a:lstStyle/>
        <a:p>
          <a:endParaRPr lang="tr-TR" dirty="0">
            <a:solidFill>
              <a:srgbClr val="FF0000"/>
            </a:solidFill>
          </a:endParaRPr>
        </a:p>
      </dgm:t>
    </dgm:pt>
    <dgm:pt modelId="{4B0C0E4C-D81A-4F11-BC71-428C133AD5D1}" type="parTrans" cxnId="{041381DF-545A-4F17-8AE1-A056F7784B4C}">
      <dgm:prSet/>
      <dgm:spPr/>
      <dgm:t>
        <a:bodyPr/>
        <a:lstStyle/>
        <a:p>
          <a:endParaRPr lang="tr-TR">
            <a:solidFill>
              <a:srgbClr val="FF0000"/>
            </a:solidFill>
          </a:endParaRPr>
        </a:p>
      </dgm:t>
    </dgm:pt>
    <dgm:pt modelId="{8D941BB2-1C47-4918-803D-E4F9FC2C911E}" type="sibTrans" cxnId="{041381DF-545A-4F17-8AE1-A056F7784B4C}">
      <dgm:prSet/>
      <dgm:spPr/>
      <dgm:t>
        <a:bodyPr/>
        <a:lstStyle/>
        <a:p>
          <a:endParaRPr lang="tr-TR">
            <a:solidFill>
              <a:srgbClr val="FF0000"/>
            </a:solidFill>
          </a:endParaRPr>
        </a:p>
      </dgm:t>
    </dgm:pt>
    <dgm:pt modelId="{74F71D54-FABE-4158-A550-7A0135688652}">
      <dgm:prSet phldrT="[Metin]" custT="1"/>
      <dgm:spPr/>
      <dgm:t>
        <a:bodyPr/>
        <a:lstStyle/>
        <a:p>
          <a:r>
            <a:rPr lang="tr-TR" sz="1100" b="1" cap="none" spc="0" smtClean="0">
              <a:ln w="17780" cmpd="sng">
                <a:prstDash val="solid"/>
                <a:miter lim="800000"/>
              </a:ln>
              <a:effectLst>
                <a:outerShdw blurRad="50800" algn="tl" rotWithShape="0">
                  <a:srgbClr val="000000"/>
                </a:outerShdw>
              </a:effectLst>
              <a:latin typeface="Comic Sans MS" panose="030F0702030302020204" pitchFamily="66" charset="0"/>
            </a:rPr>
            <a:t>Başvurusu yapılan proje jüri tarafından üç aşamada değerlendirilir  </a:t>
          </a:r>
          <a:endParaRPr lang="tr-TR" sz="1100" b="1" cap="none" spc="0" dirty="0">
            <a:ln w="17780" cmpd="sng">
              <a:prstDash val="solid"/>
              <a:miter lim="800000"/>
            </a:ln>
            <a:effectLst>
              <a:outerShdw blurRad="50800" algn="tl" rotWithShape="0">
                <a:srgbClr val="000000"/>
              </a:outerShdw>
            </a:effectLst>
            <a:latin typeface="Comic Sans MS" panose="030F0702030302020204" pitchFamily="66" charset="0"/>
          </a:endParaRPr>
        </a:p>
      </dgm:t>
    </dgm:pt>
    <dgm:pt modelId="{0E549B9E-3BE5-44AB-B621-BE6071DAF57E}" type="parTrans" cxnId="{F76F7ED8-A90B-4C05-92DC-B4A60D1EC6B1}">
      <dgm:prSet/>
      <dgm:spPr/>
      <dgm:t>
        <a:bodyPr/>
        <a:lstStyle/>
        <a:p>
          <a:endParaRPr lang="tr-TR">
            <a:solidFill>
              <a:srgbClr val="FF0000"/>
            </a:solidFill>
          </a:endParaRPr>
        </a:p>
      </dgm:t>
    </dgm:pt>
    <dgm:pt modelId="{13E55D8C-F8D6-4323-AA6C-46B37B33D49A}" type="sibTrans" cxnId="{F76F7ED8-A90B-4C05-92DC-B4A60D1EC6B1}">
      <dgm:prSet/>
      <dgm:spPr/>
      <dgm:t>
        <a:bodyPr/>
        <a:lstStyle/>
        <a:p>
          <a:endParaRPr lang="tr-TR">
            <a:solidFill>
              <a:srgbClr val="FF0000"/>
            </a:solidFill>
          </a:endParaRPr>
        </a:p>
      </dgm:t>
    </dgm:pt>
    <dgm:pt modelId="{89C790EC-F84D-4095-A4CA-EDA6591AE664}">
      <dgm:prSet phldrT="[Metin]" custT="1"/>
      <dgm:spPr/>
      <dgm:t>
        <a:bodyPr/>
        <a:lstStyle/>
        <a:p>
          <a:pPr algn="ctr"/>
          <a:r>
            <a:rPr lang="tr-TR" sz="1200" b="1" cap="none" spc="0" smtClean="0">
              <a:ln w="10541" cmpd="sng">
                <a:prstDash val="solid"/>
              </a:ln>
              <a:effectLst/>
              <a:latin typeface="Comic Sans MS" panose="030F0702030302020204" pitchFamily="66" charset="0"/>
            </a:rPr>
            <a:t>I. </a:t>
          </a:r>
        </a:p>
        <a:p>
          <a:pPr algn="ctr"/>
          <a:r>
            <a:rPr lang="tr-TR" sz="1200" b="1" cap="none" spc="0" smtClean="0">
              <a:ln w="10541" cmpd="sng">
                <a:prstDash val="solid"/>
              </a:ln>
              <a:effectLst/>
              <a:latin typeface="Comic Sans MS" panose="030F0702030302020204" pitchFamily="66" charset="0"/>
            </a:rPr>
            <a:t>Ön Değerlendirme</a:t>
          </a:r>
        </a:p>
        <a:p>
          <a:pPr algn="ctr"/>
          <a:r>
            <a:rPr lang="tr-TR" sz="1200" b="1" cap="none" spc="0" smtClean="0">
              <a:ln w="10541" cmpd="sng">
                <a:prstDash val="solid"/>
              </a:ln>
              <a:effectLst/>
              <a:latin typeface="Comic Sans MS" panose="030F0702030302020204" pitchFamily="66" charset="0"/>
            </a:rPr>
            <a:t>Şubat 2020</a:t>
          </a:r>
          <a:endParaRPr lang="tr-TR" sz="1200" b="1" cap="none" spc="0" dirty="0">
            <a:ln w="10541" cmpd="sng">
              <a:prstDash val="solid"/>
            </a:ln>
            <a:effectLst/>
            <a:latin typeface="Comic Sans MS" panose="030F0702030302020204" pitchFamily="66" charset="0"/>
          </a:endParaRPr>
        </a:p>
      </dgm:t>
    </dgm:pt>
    <dgm:pt modelId="{62BC1D3C-593C-4D88-B51A-1B7ACD110D9A}" type="parTrans" cxnId="{4E6F04A4-A859-40DF-AD62-0787FA20A574}">
      <dgm:prSet/>
      <dgm:spPr/>
      <dgm:t>
        <a:bodyPr/>
        <a:lstStyle/>
        <a:p>
          <a:endParaRPr lang="tr-TR">
            <a:solidFill>
              <a:srgbClr val="FF0000"/>
            </a:solidFill>
          </a:endParaRPr>
        </a:p>
      </dgm:t>
    </dgm:pt>
    <dgm:pt modelId="{FAE31DE7-D456-417D-A729-A4EA14C6AEF1}" type="sibTrans" cxnId="{4E6F04A4-A859-40DF-AD62-0787FA20A574}">
      <dgm:prSet/>
      <dgm:spPr/>
      <dgm:t>
        <a:bodyPr/>
        <a:lstStyle/>
        <a:p>
          <a:endParaRPr lang="tr-TR">
            <a:solidFill>
              <a:srgbClr val="FF0000"/>
            </a:solidFill>
          </a:endParaRPr>
        </a:p>
      </dgm:t>
    </dgm:pt>
    <dgm:pt modelId="{1086F9A3-D67B-42E7-8AC4-DFA2F35A98B1}">
      <dgm:prSet phldrT="[Metin]" custT="1"/>
      <dgm:spPr/>
      <dgm:t>
        <a:bodyPr/>
        <a:lstStyle/>
        <a:p>
          <a:r>
            <a:rPr lang="tr-TR" sz="1200" b="1" cap="none" spc="0" smtClean="0">
              <a:ln w="10541" cmpd="sng">
                <a:prstDash val="solid"/>
              </a:ln>
              <a:effectLst/>
              <a:latin typeface="Comic Sans MS" panose="030F0702030302020204" pitchFamily="66" charset="0"/>
            </a:rPr>
            <a:t>III. </a:t>
          </a:r>
        </a:p>
        <a:p>
          <a:r>
            <a:rPr lang="tr-TR" sz="1200" b="1" cap="none" spc="0" smtClean="0">
              <a:ln w="10541" cmpd="sng">
                <a:prstDash val="solid"/>
              </a:ln>
              <a:effectLst/>
              <a:latin typeface="Comic Sans MS" panose="030F0702030302020204" pitchFamily="66" charset="0"/>
            </a:rPr>
            <a:t>Türkiye Final Sergisi</a:t>
          </a:r>
        </a:p>
        <a:p>
          <a:r>
            <a:rPr lang="tr-TR" sz="1200" b="1" cap="none" spc="0" smtClean="0">
              <a:ln w="10541" cmpd="sng">
                <a:prstDash val="solid"/>
              </a:ln>
              <a:effectLst/>
              <a:latin typeface="Comic Sans MS" panose="030F0702030302020204" pitchFamily="66" charset="0"/>
            </a:rPr>
            <a:t>30 Mart</a:t>
          </a:r>
        </a:p>
        <a:p>
          <a:r>
            <a:rPr lang="tr-TR" sz="1200" b="1" cap="none" spc="0" smtClean="0">
              <a:ln w="10541" cmpd="sng">
                <a:prstDash val="solid"/>
              </a:ln>
              <a:effectLst/>
              <a:latin typeface="Comic Sans MS" panose="030F0702030302020204" pitchFamily="66" charset="0"/>
            </a:rPr>
            <a:t>3 Nisan</a:t>
          </a:r>
          <a:endParaRPr lang="tr-TR" sz="1200" b="1" cap="none" spc="0" dirty="0">
            <a:ln w="10541" cmpd="sng">
              <a:prstDash val="solid"/>
            </a:ln>
            <a:effectLst/>
            <a:latin typeface="Comic Sans MS" panose="030F0702030302020204" pitchFamily="66" charset="0"/>
          </a:endParaRPr>
        </a:p>
      </dgm:t>
    </dgm:pt>
    <dgm:pt modelId="{8E6F9201-49B5-4164-ACCA-8B4412F12CB9}" type="parTrans" cxnId="{393FBDB9-68A9-4897-9C30-E37502724F23}">
      <dgm:prSet/>
      <dgm:spPr/>
      <dgm:t>
        <a:bodyPr/>
        <a:lstStyle/>
        <a:p>
          <a:endParaRPr lang="tr-TR">
            <a:solidFill>
              <a:srgbClr val="FF0000"/>
            </a:solidFill>
          </a:endParaRPr>
        </a:p>
      </dgm:t>
    </dgm:pt>
    <dgm:pt modelId="{35CC7EE6-7FEE-465F-BB89-1E4310A7AC60}" type="sibTrans" cxnId="{393FBDB9-68A9-4897-9C30-E37502724F23}">
      <dgm:prSet/>
      <dgm:spPr/>
      <dgm:t>
        <a:bodyPr/>
        <a:lstStyle/>
        <a:p>
          <a:endParaRPr lang="tr-TR">
            <a:solidFill>
              <a:srgbClr val="FF0000"/>
            </a:solidFill>
          </a:endParaRPr>
        </a:p>
      </dgm:t>
    </dgm:pt>
    <dgm:pt modelId="{C64C943A-4827-48E8-9FF4-75FA7EDA52A3}">
      <dgm:prSet custT="1"/>
      <dgm:spPr/>
      <dgm:t>
        <a:bodyPr/>
        <a:lstStyle/>
        <a:p>
          <a:r>
            <a:rPr lang="tr-TR" sz="1200" b="1" cap="none" spc="0" smtClean="0">
              <a:ln w="10541" cmpd="sng">
                <a:prstDash val="solid"/>
              </a:ln>
              <a:effectLst/>
              <a:latin typeface="Comic Sans MS" panose="030F0702030302020204" pitchFamily="66" charset="0"/>
            </a:rPr>
            <a:t>IV. Uluslararası Yarışmalar</a:t>
          </a:r>
          <a:endParaRPr lang="tr-TR" sz="1200" b="1" cap="none" spc="0" dirty="0">
            <a:ln w="10541" cmpd="sng">
              <a:prstDash val="solid"/>
            </a:ln>
            <a:effectLst/>
            <a:latin typeface="Comic Sans MS" panose="030F0702030302020204" pitchFamily="66" charset="0"/>
          </a:endParaRPr>
        </a:p>
      </dgm:t>
    </dgm:pt>
    <dgm:pt modelId="{9FC30732-EA57-4C24-8BB0-6535B9F5F267}" type="parTrans" cxnId="{5A27908A-B4DB-4E85-B20F-D788DE779A1A}">
      <dgm:prSet/>
      <dgm:spPr/>
      <dgm:t>
        <a:bodyPr/>
        <a:lstStyle/>
        <a:p>
          <a:endParaRPr lang="tr-TR">
            <a:solidFill>
              <a:srgbClr val="FF0000"/>
            </a:solidFill>
          </a:endParaRPr>
        </a:p>
      </dgm:t>
    </dgm:pt>
    <dgm:pt modelId="{E9843120-AE3F-4411-B821-B6C5B5B9C04D}" type="sibTrans" cxnId="{5A27908A-B4DB-4E85-B20F-D788DE779A1A}">
      <dgm:prSet/>
      <dgm:spPr/>
      <dgm:t>
        <a:bodyPr/>
        <a:lstStyle/>
        <a:p>
          <a:endParaRPr lang="tr-TR">
            <a:solidFill>
              <a:srgbClr val="FF0000"/>
            </a:solidFill>
          </a:endParaRPr>
        </a:p>
      </dgm:t>
    </dgm:pt>
    <dgm:pt modelId="{01729122-FFB8-4961-9624-EBF17AE3FDAD}" type="pres">
      <dgm:prSet presAssocID="{7DE5A8F3-C5D0-486B-B03F-66F87AC8ACFB}" presName="Name0" presStyleCnt="0">
        <dgm:presLayoutVars>
          <dgm:chMax/>
          <dgm:chPref/>
          <dgm:dir/>
          <dgm:animLvl val="lvl"/>
        </dgm:presLayoutVars>
      </dgm:prSet>
      <dgm:spPr/>
      <dgm:t>
        <a:bodyPr/>
        <a:lstStyle/>
        <a:p>
          <a:endParaRPr lang="tr-TR"/>
        </a:p>
      </dgm:t>
    </dgm:pt>
    <dgm:pt modelId="{B5772066-5FDD-4409-B15D-6EF6051CB91F}" type="pres">
      <dgm:prSet presAssocID="{355C08F5-D92C-40A6-B689-1A635E721E51}" presName="composite" presStyleCnt="0"/>
      <dgm:spPr/>
      <dgm:t>
        <a:bodyPr/>
        <a:lstStyle/>
        <a:p>
          <a:endParaRPr lang="tr-TR"/>
        </a:p>
      </dgm:t>
    </dgm:pt>
    <dgm:pt modelId="{B7F56F85-AA1C-45B6-8C6E-99C6FDB9559F}" type="pres">
      <dgm:prSet presAssocID="{355C08F5-D92C-40A6-B689-1A635E721E51}" presName="Parent1" presStyleLbl="node1" presStyleIdx="0" presStyleCnt="8" custLinFactNeighborX="2888" custLinFactNeighborY="-95">
        <dgm:presLayoutVars>
          <dgm:chMax val="1"/>
          <dgm:chPref val="1"/>
          <dgm:bulletEnabled val="1"/>
        </dgm:presLayoutVars>
      </dgm:prSet>
      <dgm:spPr/>
      <dgm:t>
        <a:bodyPr/>
        <a:lstStyle/>
        <a:p>
          <a:endParaRPr lang="tr-TR"/>
        </a:p>
      </dgm:t>
    </dgm:pt>
    <dgm:pt modelId="{54958B5F-C0D0-4527-BCD0-931E73B3FDAF}" type="pres">
      <dgm:prSet presAssocID="{355C08F5-D92C-40A6-B689-1A635E721E51}" presName="Childtext1" presStyleLbl="revTx" presStyleIdx="0" presStyleCnt="4" custLinFactX="-200000" custLinFactY="117186" custLinFactNeighborX="-205344" custLinFactNeighborY="200000">
        <dgm:presLayoutVars>
          <dgm:chMax val="0"/>
          <dgm:chPref val="0"/>
          <dgm:bulletEnabled val="1"/>
        </dgm:presLayoutVars>
      </dgm:prSet>
      <dgm:spPr/>
      <dgm:t>
        <a:bodyPr/>
        <a:lstStyle/>
        <a:p>
          <a:endParaRPr lang="tr-TR"/>
        </a:p>
      </dgm:t>
    </dgm:pt>
    <dgm:pt modelId="{7FDD078A-DC27-4F18-BAC0-58D500B5D875}" type="pres">
      <dgm:prSet presAssocID="{355C08F5-D92C-40A6-B689-1A635E721E51}" presName="BalanceSpacing" presStyleCnt="0"/>
      <dgm:spPr/>
      <dgm:t>
        <a:bodyPr/>
        <a:lstStyle/>
        <a:p>
          <a:endParaRPr lang="tr-TR"/>
        </a:p>
      </dgm:t>
    </dgm:pt>
    <dgm:pt modelId="{673E1A86-C2D4-4F94-B824-BB2E8C9B93BD}" type="pres">
      <dgm:prSet presAssocID="{355C08F5-D92C-40A6-B689-1A635E721E51}" presName="BalanceSpacing1" presStyleCnt="0"/>
      <dgm:spPr/>
      <dgm:t>
        <a:bodyPr/>
        <a:lstStyle/>
        <a:p>
          <a:endParaRPr lang="tr-TR"/>
        </a:p>
      </dgm:t>
    </dgm:pt>
    <dgm:pt modelId="{9FB728D6-33B6-45BF-8357-EACF6F4167E2}" type="pres">
      <dgm:prSet presAssocID="{ADDBCBDF-106A-4873-BC79-941A07EDAC98}" presName="Accent1Text" presStyleLbl="node1" presStyleIdx="1" presStyleCnt="8" custLinFactNeighborX="864" custLinFactNeighborY="-95"/>
      <dgm:spPr/>
      <dgm:t>
        <a:bodyPr/>
        <a:lstStyle/>
        <a:p>
          <a:endParaRPr lang="tr-TR"/>
        </a:p>
      </dgm:t>
    </dgm:pt>
    <dgm:pt modelId="{CCE2ADB8-76B9-40C8-BA8B-CC2D81CC61B8}" type="pres">
      <dgm:prSet presAssocID="{ADDBCBDF-106A-4873-BC79-941A07EDAC98}" presName="spaceBetweenRectangles" presStyleCnt="0"/>
      <dgm:spPr/>
      <dgm:t>
        <a:bodyPr/>
        <a:lstStyle/>
        <a:p>
          <a:endParaRPr lang="tr-TR"/>
        </a:p>
      </dgm:t>
    </dgm:pt>
    <dgm:pt modelId="{5BF7612E-BD6C-487B-8058-EEE1AF6A473D}" type="pres">
      <dgm:prSet presAssocID="{74F71D54-FABE-4158-A550-7A0135688652}" presName="composite" presStyleCnt="0"/>
      <dgm:spPr/>
      <dgm:t>
        <a:bodyPr/>
        <a:lstStyle/>
        <a:p>
          <a:endParaRPr lang="tr-TR"/>
        </a:p>
      </dgm:t>
    </dgm:pt>
    <dgm:pt modelId="{7C26CB81-C1DD-41AE-AD69-C798182A4F30}" type="pres">
      <dgm:prSet presAssocID="{74F71D54-FABE-4158-A550-7A0135688652}" presName="Parent1" presStyleLbl="node1" presStyleIdx="2" presStyleCnt="8" custScaleX="109861" custLinFactNeighborX="-162" custLinFactNeighborY="-1740">
        <dgm:presLayoutVars>
          <dgm:chMax val="1"/>
          <dgm:chPref val="1"/>
          <dgm:bulletEnabled val="1"/>
        </dgm:presLayoutVars>
      </dgm:prSet>
      <dgm:spPr/>
      <dgm:t>
        <a:bodyPr/>
        <a:lstStyle/>
        <a:p>
          <a:endParaRPr lang="tr-TR"/>
        </a:p>
      </dgm:t>
    </dgm:pt>
    <dgm:pt modelId="{ACBA0AE7-676C-413F-8353-6D5995C8AA62}" type="pres">
      <dgm:prSet presAssocID="{74F71D54-FABE-4158-A550-7A0135688652}" presName="Childtext1" presStyleLbl="revTx" presStyleIdx="1" presStyleCnt="4" custLinFactY="-47213" custLinFactNeighborX="49136" custLinFactNeighborY="-100000">
        <dgm:presLayoutVars>
          <dgm:chMax val="0"/>
          <dgm:chPref val="0"/>
          <dgm:bulletEnabled val="1"/>
        </dgm:presLayoutVars>
      </dgm:prSet>
      <dgm:spPr/>
      <dgm:t>
        <a:bodyPr/>
        <a:lstStyle/>
        <a:p>
          <a:endParaRPr lang="tr-TR"/>
        </a:p>
      </dgm:t>
    </dgm:pt>
    <dgm:pt modelId="{89C576DE-7937-4BFB-9282-5E8907FA0569}" type="pres">
      <dgm:prSet presAssocID="{74F71D54-FABE-4158-A550-7A0135688652}" presName="BalanceSpacing" presStyleCnt="0"/>
      <dgm:spPr/>
      <dgm:t>
        <a:bodyPr/>
        <a:lstStyle/>
        <a:p>
          <a:endParaRPr lang="tr-TR"/>
        </a:p>
      </dgm:t>
    </dgm:pt>
    <dgm:pt modelId="{5934748F-4BDA-4F65-BAD6-2CAB3373E7E5}" type="pres">
      <dgm:prSet presAssocID="{74F71D54-FABE-4158-A550-7A0135688652}" presName="BalanceSpacing1" presStyleCnt="0"/>
      <dgm:spPr/>
      <dgm:t>
        <a:bodyPr/>
        <a:lstStyle/>
        <a:p>
          <a:endParaRPr lang="tr-TR"/>
        </a:p>
      </dgm:t>
    </dgm:pt>
    <dgm:pt modelId="{2A4447EE-A494-4C03-B5F9-6B9F4FE7384C}" type="pres">
      <dgm:prSet presAssocID="{13E55D8C-F8D6-4323-AA6C-46B37B33D49A}" presName="Accent1Text" presStyleLbl="node1" presStyleIdx="3" presStyleCnt="8"/>
      <dgm:spPr/>
      <dgm:t>
        <a:bodyPr/>
        <a:lstStyle/>
        <a:p>
          <a:endParaRPr lang="tr-TR"/>
        </a:p>
      </dgm:t>
    </dgm:pt>
    <dgm:pt modelId="{685B2878-199A-4DA9-A7CA-424175138798}" type="pres">
      <dgm:prSet presAssocID="{13E55D8C-F8D6-4323-AA6C-46B37B33D49A}" presName="spaceBetweenRectangles" presStyleCnt="0"/>
      <dgm:spPr/>
      <dgm:t>
        <a:bodyPr/>
        <a:lstStyle/>
        <a:p>
          <a:endParaRPr lang="tr-TR"/>
        </a:p>
      </dgm:t>
    </dgm:pt>
    <dgm:pt modelId="{7049C615-3F67-47EC-8290-078A37213FA5}" type="pres">
      <dgm:prSet presAssocID="{1086F9A3-D67B-42E7-8AC4-DFA2F35A98B1}" presName="composite" presStyleCnt="0"/>
      <dgm:spPr/>
      <dgm:t>
        <a:bodyPr/>
        <a:lstStyle/>
        <a:p>
          <a:endParaRPr lang="tr-TR"/>
        </a:p>
      </dgm:t>
    </dgm:pt>
    <dgm:pt modelId="{C095FDA1-2A96-4BF7-8FD0-B77473B2126F}" type="pres">
      <dgm:prSet presAssocID="{1086F9A3-D67B-42E7-8AC4-DFA2F35A98B1}" presName="Parent1" presStyleLbl="node1" presStyleIdx="4" presStyleCnt="8" custLinFactNeighborX="55397" custLinFactNeighborY="-84537">
        <dgm:presLayoutVars>
          <dgm:chMax val="1"/>
          <dgm:chPref val="1"/>
          <dgm:bulletEnabled val="1"/>
        </dgm:presLayoutVars>
      </dgm:prSet>
      <dgm:spPr/>
      <dgm:t>
        <a:bodyPr/>
        <a:lstStyle/>
        <a:p>
          <a:endParaRPr lang="tr-TR"/>
        </a:p>
      </dgm:t>
    </dgm:pt>
    <dgm:pt modelId="{370202E0-4A11-4F18-9986-3975D71D2507}" type="pres">
      <dgm:prSet presAssocID="{1086F9A3-D67B-42E7-8AC4-DFA2F35A98B1}" presName="Childtext1" presStyleLbl="revTx" presStyleIdx="2" presStyleCnt="4" custLinFactX="-61209" custLinFactNeighborX="-100000" custLinFactNeighborY="10353">
        <dgm:presLayoutVars>
          <dgm:chMax val="0"/>
          <dgm:chPref val="0"/>
          <dgm:bulletEnabled val="1"/>
        </dgm:presLayoutVars>
      </dgm:prSet>
      <dgm:spPr/>
      <dgm:t>
        <a:bodyPr/>
        <a:lstStyle/>
        <a:p>
          <a:endParaRPr lang="tr-TR"/>
        </a:p>
      </dgm:t>
    </dgm:pt>
    <dgm:pt modelId="{4D991FAD-1A94-4864-A66A-AFBC0D0CD620}" type="pres">
      <dgm:prSet presAssocID="{1086F9A3-D67B-42E7-8AC4-DFA2F35A98B1}" presName="BalanceSpacing" presStyleCnt="0"/>
      <dgm:spPr/>
      <dgm:t>
        <a:bodyPr/>
        <a:lstStyle/>
        <a:p>
          <a:endParaRPr lang="tr-TR"/>
        </a:p>
      </dgm:t>
    </dgm:pt>
    <dgm:pt modelId="{6B0B2F1C-8BDB-4AC4-9AAA-B579EC10AA58}" type="pres">
      <dgm:prSet presAssocID="{1086F9A3-D67B-42E7-8AC4-DFA2F35A98B1}" presName="BalanceSpacing1" presStyleCnt="0"/>
      <dgm:spPr/>
      <dgm:t>
        <a:bodyPr/>
        <a:lstStyle/>
        <a:p>
          <a:endParaRPr lang="tr-TR"/>
        </a:p>
      </dgm:t>
    </dgm:pt>
    <dgm:pt modelId="{38ED2AE4-C461-40AA-86B1-16BDE6B7EA08}" type="pres">
      <dgm:prSet presAssocID="{35CC7EE6-7FEE-465F-BB89-1E4310A7AC60}" presName="Accent1Text" presStyleLbl="node1" presStyleIdx="5" presStyleCnt="8" custFlipVert="0" custFlipHor="0" custScaleX="4592" custScaleY="3995" custLinFactX="-100000" custLinFactNeighborX="-195599" custLinFactNeighborY="31463"/>
      <dgm:spPr>
        <a:prstGeom prst="rightBracket">
          <a:avLst/>
        </a:prstGeom>
      </dgm:spPr>
      <dgm:t>
        <a:bodyPr/>
        <a:lstStyle/>
        <a:p>
          <a:endParaRPr lang="tr-TR"/>
        </a:p>
      </dgm:t>
    </dgm:pt>
    <dgm:pt modelId="{532E877D-260C-4795-8BCF-FBA1B55ACCC7}" type="pres">
      <dgm:prSet presAssocID="{35CC7EE6-7FEE-465F-BB89-1E4310A7AC60}" presName="spaceBetweenRectangles" presStyleCnt="0"/>
      <dgm:spPr/>
      <dgm:t>
        <a:bodyPr/>
        <a:lstStyle/>
        <a:p>
          <a:endParaRPr lang="tr-TR"/>
        </a:p>
      </dgm:t>
    </dgm:pt>
    <dgm:pt modelId="{73C8F55B-6251-4B60-AE6E-5EB968C0825D}" type="pres">
      <dgm:prSet presAssocID="{C64C943A-4827-48E8-9FF4-75FA7EDA52A3}" presName="composite" presStyleCnt="0"/>
      <dgm:spPr/>
      <dgm:t>
        <a:bodyPr/>
        <a:lstStyle/>
        <a:p>
          <a:endParaRPr lang="tr-TR"/>
        </a:p>
      </dgm:t>
    </dgm:pt>
    <dgm:pt modelId="{146F2215-0106-4EFC-9DC0-95ECE7B9D896}" type="pres">
      <dgm:prSet presAssocID="{C64C943A-4827-48E8-9FF4-75FA7EDA52A3}" presName="Parent1" presStyleLbl="node1" presStyleIdx="6" presStyleCnt="8" custLinFactNeighborX="52311" custLinFactNeighborY="-88265">
        <dgm:presLayoutVars>
          <dgm:chMax val="1"/>
          <dgm:chPref val="1"/>
          <dgm:bulletEnabled val="1"/>
        </dgm:presLayoutVars>
      </dgm:prSet>
      <dgm:spPr/>
      <dgm:t>
        <a:bodyPr/>
        <a:lstStyle/>
        <a:p>
          <a:endParaRPr lang="tr-TR"/>
        </a:p>
      </dgm:t>
    </dgm:pt>
    <dgm:pt modelId="{B419C788-FC1B-468D-844F-344FA73059F7}" type="pres">
      <dgm:prSet presAssocID="{C64C943A-4827-48E8-9FF4-75FA7EDA52A3}" presName="Childtext1" presStyleLbl="revTx" presStyleIdx="3" presStyleCnt="4">
        <dgm:presLayoutVars>
          <dgm:chMax val="0"/>
          <dgm:chPref val="0"/>
          <dgm:bulletEnabled val="1"/>
        </dgm:presLayoutVars>
      </dgm:prSet>
      <dgm:spPr/>
      <dgm:t>
        <a:bodyPr/>
        <a:lstStyle/>
        <a:p>
          <a:endParaRPr lang="tr-TR"/>
        </a:p>
      </dgm:t>
    </dgm:pt>
    <dgm:pt modelId="{BA216DDF-88CF-4452-8B2B-E70C2251DD49}" type="pres">
      <dgm:prSet presAssocID="{C64C943A-4827-48E8-9FF4-75FA7EDA52A3}" presName="BalanceSpacing" presStyleCnt="0"/>
      <dgm:spPr/>
      <dgm:t>
        <a:bodyPr/>
        <a:lstStyle/>
        <a:p>
          <a:endParaRPr lang="tr-TR"/>
        </a:p>
      </dgm:t>
    </dgm:pt>
    <dgm:pt modelId="{2B864B25-87FE-42C3-AED6-6735E4E03B98}" type="pres">
      <dgm:prSet presAssocID="{C64C943A-4827-48E8-9FF4-75FA7EDA52A3}" presName="BalanceSpacing1" presStyleCnt="0"/>
      <dgm:spPr/>
      <dgm:t>
        <a:bodyPr/>
        <a:lstStyle/>
        <a:p>
          <a:endParaRPr lang="tr-TR"/>
        </a:p>
      </dgm:t>
    </dgm:pt>
    <dgm:pt modelId="{9D0351B7-5783-44E4-AD56-9E52D0B4DFC9}" type="pres">
      <dgm:prSet presAssocID="{E9843120-AE3F-4411-B821-B6C5B5B9C04D}" presName="Accent1Text" presStyleLbl="node1" presStyleIdx="7" presStyleCnt="8" custFlipVert="0" custFlipHor="0" custScaleX="4592" custScaleY="3995" custLinFactX="41834" custLinFactY="46125" custLinFactNeighborX="100000" custLinFactNeighborY="100000"/>
      <dgm:spPr>
        <a:prstGeom prst="rightBracket">
          <a:avLst/>
        </a:prstGeom>
      </dgm:spPr>
      <dgm:t>
        <a:bodyPr/>
        <a:lstStyle/>
        <a:p>
          <a:endParaRPr lang="tr-TR"/>
        </a:p>
      </dgm:t>
    </dgm:pt>
  </dgm:ptLst>
  <dgm:cxnLst>
    <dgm:cxn modelId="{D65C7497-9B69-4C21-A419-9289BB7B53CA}" type="presOf" srcId="{7DE5A8F3-C5D0-486B-B03F-66F87AC8ACFB}" destId="{01729122-FFB8-4961-9624-EBF17AE3FDAD}" srcOrd="0" destOrd="0" presId="urn:microsoft.com/office/officeart/2008/layout/AlternatingHexagons"/>
    <dgm:cxn modelId="{4E6F04A4-A859-40DF-AD62-0787FA20A574}" srcId="{74F71D54-FABE-4158-A550-7A0135688652}" destId="{89C790EC-F84D-4095-A4CA-EDA6591AE664}" srcOrd="0" destOrd="0" parTransId="{62BC1D3C-593C-4D88-B51A-1B7ACD110D9A}" sibTransId="{FAE31DE7-D456-417D-A729-A4EA14C6AEF1}"/>
    <dgm:cxn modelId="{CC16F78D-DBA0-4535-B24D-D8B9A4B55180}" type="presOf" srcId="{E9843120-AE3F-4411-B821-B6C5B5B9C04D}" destId="{9D0351B7-5783-44E4-AD56-9E52D0B4DFC9}" srcOrd="0" destOrd="0" presId="urn:microsoft.com/office/officeart/2008/layout/AlternatingHexagons"/>
    <dgm:cxn modelId="{5973B738-12A6-4257-9568-1EE84380720C}" type="presOf" srcId="{74F71D54-FABE-4158-A550-7A0135688652}" destId="{7C26CB81-C1DD-41AE-AD69-C798182A4F30}" srcOrd="0" destOrd="0" presId="urn:microsoft.com/office/officeart/2008/layout/AlternatingHexagons"/>
    <dgm:cxn modelId="{3D6EB9BE-8385-4B7C-A7AD-9A2A01924A36}" srcId="{7DE5A8F3-C5D0-486B-B03F-66F87AC8ACFB}" destId="{355C08F5-D92C-40A6-B689-1A635E721E51}" srcOrd="0" destOrd="0" parTransId="{EBCD3C9D-CA06-42C9-85C0-072684FBDD97}" sibTransId="{ADDBCBDF-106A-4873-BC79-941A07EDAC98}"/>
    <dgm:cxn modelId="{4A4C1657-D1F8-47B2-B4BA-A17CB933210A}" type="presOf" srcId="{89C790EC-F84D-4095-A4CA-EDA6591AE664}" destId="{ACBA0AE7-676C-413F-8353-6D5995C8AA62}" srcOrd="0" destOrd="0" presId="urn:microsoft.com/office/officeart/2008/layout/AlternatingHexagons"/>
    <dgm:cxn modelId="{393FBDB9-68A9-4897-9C30-E37502724F23}" srcId="{7DE5A8F3-C5D0-486B-B03F-66F87AC8ACFB}" destId="{1086F9A3-D67B-42E7-8AC4-DFA2F35A98B1}" srcOrd="2" destOrd="0" parTransId="{8E6F9201-49B5-4164-ACCA-8B4412F12CB9}" sibTransId="{35CC7EE6-7FEE-465F-BB89-1E4310A7AC60}"/>
    <dgm:cxn modelId="{5A27908A-B4DB-4E85-B20F-D788DE779A1A}" srcId="{7DE5A8F3-C5D0-486B-B03F-66F87AC8ACFB}" destId="{C64C943A-4827-48E8-9FF4-75FA7EDA52A3}" srcOrd="3" destOrd="0" parTransId="{9FC30732-EA57-4C24-8BB0-6535B9F5F267}" sibTransId="{E9843120-AE3F-4411-B821-B6C5B5B9C04D}"/>
    <dgm:cxn modelId="{041381DF-545A-4F17-8AE1-A056F7784B4C}" srcId="{355C08F5-D92C-40A6-B689-1A635E721E51}" destId="{47EC592B-A885-4C29-B6F6-B1EDD5206080}" srcOrd="0" destOrd="0" parTransId="{4B0C0E4C-D81A-4F11-BC71-428C133AD5D1}" sibTransId="{8D941BB2-1C47-4918-803D-E4F9FC2C911E}"/>
    <dgm:cxn modelId="{66984390-BD10-4B64-BDE4-3716AF292594}" type="presOf" srcId="{1086F9A3-D67B-42E7-8AC4-DFA2F35A98B1}" destId="{C095FDA1-2A96-4BF7-8FD0-B77473B2126F}" srcOrd="0" destOrd="0" presId="urn:microsoft.com/office/officeart/2008/layout/AlternatingHexagons"/>
    <dgm:cxn modelId="{2D88E554-C107-41AA-B7F2-DD7A5BD2793C}" type="presOf" srcId="{C64C943A-4827-48E8-9FF4-75FA7EDA52A3}" destId="{146F2215-0106-4EFC-9DC0-95ECE7B9D896}" srcOrd="0" destOrd="0" presId="urn:microsoft.com/office/officeart/2008/layout/AlternatingHexagons"/>
    <dgm:cxn modelId="{9BB390DF-5BCB-4DDD-BE49-D17D60E96FF3}" type="presOf" srcId="{ADDBCBDF-106A-4873-BC79-941A07EDAC98}" destId="{9FB728D6-33B6-45BF-8357-EACF6F4167E2}" srcOrd="0" destOrd="0" presId="urn:microsoft.com/office/officeart/2008/layout/AlternatingHexagons"/>
    <dgm:cxn modelId="{F6D13F2A-E68A-4AA2-AA40-B88FFC8C338A}" type="presOf" srcId="{13E55D8C-F8D6-4323-AA6C-46B37B33D49A}" destId="{2A4447EE-A494-4C03-B5F9-6B9F4FE7384C}" srcOrd="0" destOrd="0" presId="urn:microsoft.com/office/officeart/2008/layout/AlternatingHexagons"/>
    <dgm:cxn modelId="{54A788FA-8B43-4D90-B9C3-C92C3418F8DA}" type="presOf" srcId="{35CC7EE6-7FEE-465F-BB89-1E4310A7AC60}" destId="{38ED2AE4-C461-40AA-86B1-16BDE6B7EA08}" srcOrd="0" destOrd="0" presId="urn:microsoft.com/office/officeart/2008/layout/AlternatingHexagons"/>
    <dgm:cxn modelId="{74621A8A-77A8-40FD-9E6F-823E530AC9AE}" type="presOf" srcId="{47EC592B-A885-4C29-B6F6-B1EDD5206080}" destId="{54958B5F-C0D0-4527-BCD0-931E73B3FDAF}" srcOrd="0" destOrd="0" presId="urn:microsoft.com/office/officeart/2008/layout/AlternatingHexagons"/>
    <dgm:cxn modelId="{F76F7ED8-A90B-4C05-92DC-B4A60D1EC6B1}" srcId="{7DE5A8F3-C5D0-486B-B03F-66F87AC8ACFB}" destId="{74F71D54-FABE-4158-A550-7A0135688652}" srcOrd="1" destOrd="0" parTransId="{0E549B9E-3BE5-44AB-B621-BE6071DAF57E}" sibTransId="{13E55D8C-F8D6-4323-AA6C-46B37B33D49A}"/>
    <dgm:cxn modelId="{81FE3EE2-444A-4084-B812-81C30ED6FAE7}" type="presOf" srcId="{355C08F5-D92C-40A6-B689-1A635E721E51}" destId="{B7F56F85-AA1C-45B6-8C6E-99C6FDB9559F}" srcOrd="0" destOrd="0" presId="urn:microsoft.com/office/officeart/2008/layout/AlternatingHexagons"/>
    <dgm:cxn modelId="{B01C08E0-65AA-49B3-8E82-F1B31CB31D2F}" type="presParOf" srcId="{01729122-FFB8-4961-9624-EBF17AE3FDAD}" destId="{B5772066-5FDD-4409-B15D-6EF6051CB91F}" srcOrd="0" destOrd="0" presId="urn:microsoft.com/office/officeart/2008/layout/AlternatingHexagons"/>
    <dgm:cxn modelId="{5A58F26B-D6BD-431A-800F-F34579BA19E7}" type="presParOf" srcId="{B5772066-5FDD-4409-B15D-6EF6051CB91F}" destId="{B7F56F85-AA1C-45B6-8C6E-99C6FDB9559F}" srcOrd="0" destOrd="0" presId="urn:microsoft.com/office/officeart/2008/layout/AlternatingHexagons"/>
    <dgm:cxn modelId="{39464BD2-6A33-469D-B758-C75A2D26618D}" type="presParOf" srcId="{B5772066-5FDD-4409-B15D-6EF6051CB91F}" destId="{54958B5F-C0D0-4527-BCD0-931E73B3FDAF}" srcOrd="1" destOrd="0" presId="urn:microsoft.com/office/officeart/2008/layout/AlternatingHexagons"/>
    <dgm:cxn modelId="{DB0D39E4-2E75-4114-8B15-763987AA0170}" type="presParOf" srcId="{B5772066-5FDD-4409-B15D-6EF6051CB91F}" destId="{7FDD078A-DC27-4F18-BAC0-58D500B5D875}" srcOrd="2" destOrd="0" presId="urn:microsoft.com/office/officeart/2008/layout/AlternatingHexagons"/>
    <dgm:cxn modelId="{8AB64BD5-CB7C-4400-BB36-EE064A64E59E}" type="presParOf" srcId="{B5772066-5FDD-4409-B15D-6EF6051CB91F}" destId="{673E1A86-C2D4-4F94-B824-BB2E8C9B93BD}" srcOrd="3" destOrd="0" presId="urn:microsoft.com/office/officeart/2008/layout/AlternatingHexagons"/>
    <dgm:cxn modelId="{E096E5CF-3F1F-4C39-8E89-BFC44483FF3A}" type="presParOf" srcId="{B5772066-5FDD-4409-B15D-6EF6051CB91F}" destId="{9FB728D6-33B6-45BF-8357-EACF6F4167E2}" srcOrd="4" destOrd="0" presId="urn:microsoft.com/office/officeart/2008/layout/AlternatingHexagons"/>
    <dgm:cxn modelId="{4B316986-B257-46DA-BE0C-1E3F17A7641F}" type="presParOf" srcId="{01729122-FFB8-4961-9624-EBF17AE3FDAD}" destId="{CCE2ADB8-76B9-40C8-BA8B-CC2D81CC61B8}" srcOrd="1" destOrd="0" presId="urn:microsoft.com/office/officeart/2008/layout/AlternatingHexagons"/>
    <dgm:cxn modelId="{DCA343C5-B78D-4835-84A8-55C39276FEC7}" type="presParOf" srcId="{01729122-FFB8-4961-9624-EBF17AE3FDAD}" destId="{5BF7612E-BD6C-487B-8058-EEE1AF6A473D}" srcOrd="2" destOrd="0" presId="urn:microsoft.com/office/officeart/2008/layout/AlternatingHexagons"/>
    <dgm:cxn modelId="{E92B612C-4081-4023-B4F0-F0ADB8938D2A}" type="presParOf" srcId="{5BF7612E-BD6C-487B-8058-EEE1AF6A473D}" destId="{7C26CB81-C1DD-41AE-AD69-C798182A4F30}" srcOrd="0" destOrd="0" presId="urn:microsoft.com/office/officeart/2008/layout/AlternatingHexagons"/>
    <dgm:cxn modelId="{B66C455D-BC72-4A3D-BDF7-817B14A6636C}" type="presParOf" srcId="{5BF7612E-BD6C-487B-8058-EEE1AF6A473D}" destId="{ACBA0AE7-676C-413F-8353-6D5995C8AA62}" srcOrd="1" destOrd="0" presId="urn:microsoft.com/office/officeart/2008/layout/AlternatingHexagons"/>
    <dgm:cxn modelId="{C8CEC45B-0B81-4384-9F77-D63C91856201}" type="presParOf" srcId="{5BF7612E-BD6C-487B-8058-EEE1AF6A473D}" destId="{89C576DE-7937-4BFB-9282-5E8907FA0569}" srcOrd="2" destOrd="0" presId="urn:microsoft.com/office/officeart/2008/layout/AlternatingHexagons"/>
    <dgm:cxn modelId="{33BD38A1-12FD-466F-B843-0F6F7E4DC06E}" type="presParOf" srcId="{5BF7612E-BD6C-487B-8058-EEE1AF6A473D}" destId="{5934748F-4BDA-4F65-BAD6-2CAB3373E7E5}" srcOrd="3" destOrd="0" presId="urn:microsoft.com/office/officeart/2008/layout/AlternatingHexagons"/>
    <dgm:cxn modelId="{EF017EE1-E5C0-451A-A0B1-18741F6A41F9}" type="presParOf" srcId="{5BF7612E-BD6C-487B-8058-EEE1AF6A473D}" destId="{2A4447EE-A494-4C03-B5F9-6B9F4FE7384C}" srcOrd="4" destOrd="0" presId="urn:microsoft.com/office/officeart/2008/layout/AlternatingHexagons"/>
    <dgm:cxn modelId="{E85EA884-988C-4ACB-8977-378B7B0E48C8}" type="presParOf" srcId="{01729122-FFB8-4961-9624-EBF17AE3FDAD}" destId="{685B2878-199A-4DA9-A7CA-424175138798}" srcOrd="3" destOrd="0" presId="urn:microsoft.com/office/officeart/2008/layout/AlternatingHexagons"/>
    <dgm:cxn modelId="{E13AAD18-A605-4ABA-808D-6C1DF85F7B32}" type="presParOf" srcId="{01729122-FFB8-4961-9624-EBF17AE3FDAD}" destId="{7049C615-3F67-47EC-8290-078A37213FA5}" srcOrd="4" destOrd="0" presId="urn:microsoft.com/office/officeart/2008/layout/AlternatingHexagons"/>
    <dgm:cxn modelId="{25BA9E6A-3B36-413D-97E8-959D9E9808EB}" type="presParOf" srcId="{7049C615-3F67-47EC-8290-078A37213FA5}" destId="{C095FDA1-2A96-4BF7-8FD0-B77473B2126F}" srcOrd="0" destOrd="0" presId="urn:microsoft.com/office/officeart/2008/layout/AlternatingHexagons"/>
    <dgm:cxn modelId="{EBC0ACE0-ABFF-49D5-9193-00D761158AC6}" type="presParOf" srcId="{7049C615-3F67-47EC-8290-078A37213FA5}" destId="{370202E0-4A11-4F18-9986-3975D71D2507}" srcOrd="1" destOrd="0" presId="urn:microsoft.com/office/officeart/2008/layout/AlternatingHexagons"/>
    <dgm:cxn modelId="{15D06513-6446-4D34-9FE8-69DE63FB7D76}" type="presParOf" srcId="{7049C615-3F67-47EC-8290-078A37213FA5}" destId="{4D991FAD-1A94-4864-A66A-AFBC0D0CD620}" srcOrd="2" destOrd="0" presId="urn:microsoft.com/office/officeart/2008/layout/AlternatingHexagons"/>
    <dgm:cxn modelId="{2BA8C450-4B03-49E8-B1F1-BD1EB89BFCCA}" type="presParOf" srcId="{7049C615-3F67-47EC-8290-078A37213FA5}" destId="{6B0B2F1C-8BDB-4AC4-9AAA-B579EC10AA58}" srcOrd="3" destOrd="0" presId="urn:microsoft.com/office/officeart/2008/layout/AlternatingHexagons"/>
    <dgm:cxn modelId="{1B94B541-01BE-4A9C-9EA9-E8E79C8DA386}" type="presParOf" srcId="{7049C615-3F67-47EC-8290-078A37213FA5}" destId="{38ED2AE4-C461-40AA-86B1-16BDE6B7EA08}" srcOrd="4" destOrd="0" presId="urn:microsoft.com/office/officeart/2008/layout/AlternatingHexagons"/>
    <dgm:cxn modelId="{6A878E36-20DB-4AB6-9FB2-1B48EDE0073C}" type="presParOf" srcId="{01729122-FFB8-4961-9624-EBF17AE3FDAD}" destId="{532E877D-260C-4795-8BCF-FBA1B55ACCC7}" srcOrd="5" destOrd="0" presId="urn:microsoft.com/office/officeart/2008/layout/AlternatingHexagons"/>
    <dgm:cxn modelId="{E5B5D1B7-5250-45AE-9345-E0AF3695AB75}" type="presParOf" srcId="{01729122-FFB8-4961-9624-EBF17AE3FDAD}" destId="{73C8F55B-6251-4B60-AE6E-5EB968C0825D}" srcOrd="6" destOrd="0" presId="urn:microsoft.com/office/officeart/2008/layout/AlternatingHexagons"/>
    <dgm:cxn modelId="{87DA72E2-F39C-44EA-BF3B-36A0355ED01A}" type="presParOf" srcId="{73C8F55B-6251-4B60-AE6E-5EB968C0825D}" destId="{146F2215-0106-4EFC-9DC0-95ECE7B9D896}" srcOrd="0" destOrd="0" presId="urn:microsoft.com/office/officeart/2008/layout/AlternatingHexagons"/>
    <dgm:cxn modelId="{476DA98A-0125-4D18-89FA-6221BB233106}" type="presParOf" srcId="{73C8F55B-6251-4B60-AE6E-5EB968C0825D}" destId="{B419C788-FC1B-468D-844F-344FA73059F7}" srcOrd="1" destOrd="0" presId="urn:microsoft.com/office/officeart/2008/layout/AlternatingHexagons"/>
    <dgm:cxn modelId="{BBD3C58D-86D1-4EDA-8997-71787971FEF2}" type="presParOf" srcId="{73C8F55B-6251-4B60-AE6E-5EB968C0825D}" destId="{BA216DDF-88CF-4452-8B2B-E70C2251DD49}" srcOrd="2" destOrd="0" presId="urn:microsoft.com/office/officeart/2008/layout/AlternatingHexagons"/>
    <dgm:cxn modelId="{0B4D824E-1E16-4DB7-9CBC-0B7E53CB2787}" type="presParOf" srcId="{73C8F55B-6251-4B60-AE6E-5EB968C0825D}" destId="{2B864B25-87FE-42C3-AED6-6735E4E03B98}" srcOrd="3" destOrd="0" presId="urn:microsoft.com/office/officeart/2008/layout/AlternatingHexagons"/>
    <dgm:cxn modelId="{8EE85CAB-E87A-42FF-AF8A-64A25C05BF84}" type="presParOf" srcId="{73C8F55B-6251-4B60-AE6E-5EB968C0825D}" destId="{9D0351B7-5783-44E4-AD56-9E52D0B4DFC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0955D3-38A4-4C92-910E-E16CE4A1C6FB}"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tr-TR"/>
        </a:p>
      </dgm:t>
    </dgm:pt>
    <dgm:pt modelId="{34ED2230-0100-4E18-AB02-8D8DDE974B5F}">
      <dgm:prSet phldrT="[Metin]"/>
      <dgm:spPr/>
      <dgm:t>
        <a:bodyPr/>
        <a:lstStyle/>
        <a:p>
          <a:r>
            <a:rPr lang="tr-TR" dirty="0" smtClean="0"/>
            <a:t>Avrupa Birliği Genç Bilim İnsanları Proje Yarışması</a:t>
          </a:r>
          <a:endParaRPr lang="tr-TR" dirty="0"/>
        </a:p>
      </dgm:t>
    </dgm:pt>
    <dgm:pt modelId="{2D652D9D-CEE5-4AB0-9B39-B67AB03E4479}" type="parTrans" cxnId="{37312C24-E211-4848-8EDB-6C5BD01226F1}">
      <dgm:prSet/>
      <dgm:spPr/>
      <dgm:t>
        <a:bodyPr/>
        <a:lstStyle/>
        <a:p>
          <a:endParaRPr lang="tr-TR"/>
        </a:p>
      </dgm:t>
    </dgm:pt>
    <dgm:pt modelId="{7FC5507B-418E-47F9-826D-C6723FD40CD6}" type="sibTrans" cxnId="{37312C24-E211-4848-8EDB-6C5BD01226F1}">
      <dgm:prSet/>
      <dgm:spPr/>
      <dgm:t>
        <a:bodyPr/>
        <a:lstStyle/>
        <a:p>
          <a:endParaRPr lang="tr-TR"/>
        </a:p>
      </dgm:t>
    </dgm:pt>
    <dgm:pt modelId="{82E997B9-8C26-47AB-BE55-3731D0127324}">
      <dgm:prSet phldrT="[Metin]"/>
      <dgm:spPr/>
      <dgm:t>
        <a:bodyPr/>
        <a:lstStyle/>
        <a:p>
          <a:r>
            <a:rPr lang="tr-TR" dirty="0" smtClean="0"/>
            <a:t>INTEL ISEF </a:t>
          </a:r>
          <a:endParaRPr lang="tr-TR" dirty="0"/>
        </a:p>
      </dgm:t>
    </dgm:pt>
    <dgm:pt modelId="{F6E45AFD-4597-4D67-A18D-F4272528593E}" type="parTrans" cxnId="{7711517F-8AD4-4DE2-9791-86156EA59541}">
      <dgm:prSet/>
      <dgm:spPr/>
      <dgm:t>
        <a:bodyPr/>
        <a:lstStyle/>
        <a:p>
          <a:endParaRPr lang="tr-TR"/>
        </a:p>
      </dgm:t>
    </dgm:pt>
    <dgm:pt modelId="{33DB7CCF-46E3-49B8-938F-E451555C02CF}" type="sibTrans" cxnId="{7711517F-8AD4-4DE2-9791-86156EA59541}">
      <dgm:prSet/>
      <dgm:spPr/>
      <dgm:t>
        <a:bodyPr/>
        <a:lstStyle/>
        <a:p>
          <a:endParaRPr lang="tr-TR"/>
        </a:p>
      </dgm:t>
    </dgm:pt>
    <dgm:pt modelId="{C53C6D29-C368-4B8F-81D4-8C3099975202}" type="pres">
      <dgm:prSet presAssocID="{730955D3-38A4-4C92-910E-E16CE4A1C6FB}" presName="diagram" presStyleCnt="0">
        <dgm:presLayoutVars>
          <dgm:dir/>
          <dgm:resizeHandles val="exact"/>
        </dgm:presLayoutVars>
      </dgm:prSet>
      <dgm:spPr/>
      <dgm:t>
        <a:bodyPr/>
        <a:lstStyle/>
        <a:p>
          <a:endParaRPr lang="tr-TR"/>
        </a:p>
      </dgm:t>
    </dgm:pt>
    <dgm:pt modelId="{3078E8DA-1D8D-46B8-9A8C-7307CA5648DC}" type="pres">
      <dgm:prSet presAssocID="{34ED2230-0100-4E18-AB02-8D8DDE974B5F}" presName="node" presStyleLbl="node1" presStyleIdx="0" presStyleCnt="2" custLinFactNeighborX="-8472" custLinFactNeighborY="-645">
        <dgm:presLayoutVars>
          <dgm:bulletEnabled val="1"/>
        </dgm:presLayoutVars>
      </dgm:prSet>
      <dgm:spPr/>
      <dgm:t>
        <a:bodyPr/>
        <a:lstStyle/>
        <a:p>
          <a:endParaRPr lang="tr-TR"/>
        </a:p>
      </dgm:t>
    </dgm:pt>
    <dgm:pt modelId="{BEF68227-7B4C-414D-93DF-8F57450AA128}" type="pres">
      <dgm:prSet presAssocID="{7FC5507B-418E-47F9-826D-C6723FD40CD6}" presName="sibTrans" presStyleCnt="0"/>
      <dgm:spPr/>
      <dgm:t>
        <a:bodyPr/>
        <a:lstStyle/>
        <a:p>
          <a:endParaRPr lang="tr-TR"/>
        </a:p>
      </dgm:t>
    </dgm:pt>
    <dgm:pt modelId="{04485ED5-58AD-43F0-A188-0453B4358659}" type="pres">
      <dgm:prSet presAssocID="{82E997B9-8C26-47AB-BE55-3731D0127324}" presName="node" presStyleLbl="node1" presStyleIdx="1" presStyleCnt="2" custLinFactNeighborX="-8472" custLinFactNeighborY="-939">
        <dgm:presLayoutVars>
          <dgm:bulletEnabled val="1"/>
        </dgm:presLayoutVars>
      </dgm:prSet>
      <dgm:spPr/>
      <dgm:t>
        <a:bodyPr/>
        <a:lstStyle/>
        <a:p>
          <a:endParaRPr lang="tr-TR"/>
        </a:p>
      </dgm:t>
    </dgm:pt>
  </dgm:ptLst>
  <dgm:cxnLst>
    <dgm:cxn modelId="{37312C24-E211-4848-8EDB-6C5BD01226F1}" srcId="{730955D3-38A4-4C92-910E-E16CE4A1C6FB}" destId="{34ED2230-0100-4E18-AB02-8D8DDE974B5F}" srcOrd="0" destOrd="0" parTransId="{2D652D9D-CEE5-4AB0-9B39-B67AB03E4479}" sibTransId="{7FC5507B-418E-47F9-826D-C6723FD40CD6}"/>
    <dgm:cxn modelId="{7711517F-8AD4-4DE2-9791-86156EA59541}" srcId="{730955D3-38A4-4C92-910E-E16CE4A1C6FB}" destId="{82E997B9-8C26-47AB-BE55-3731D0127324}" srcOrd="1" destOrd="0" parTransId="{F6E45AFD-4597-4D67-A18D-F4272528593E}" sibTransId="{33DB7CCF-46E3-49B8-938F-E451555C02CF}"/>
    <dgm:cxn modelId="{CC4AF149-A9E2-40CE-9EE7-D237729A29ED}" type="presOf" srcId="{34ED2230-0100-4E18-AB02-8D8DDE974B5F}" destId="{3078E8DA-1D8D-46B8-9A8C-7307CA5648DC}" srcOrd="0" destOrd="0" presId="urn:microsoft.com/office/officeart/2005/8/layout/default"/>
    <dgm:cxn modelId="{4D575B5A-186C-4414-8069-E445EA570EFA}" type="presOf" srcId="{730955D3-38A4-4C92-910E-E16CE4A1C6FB}" destId="{C53C6D29-C368-4B8F-81D4-8C3099975202}" srcOrd="0" destOrd="0" presId="urn:microsoft.com/office/officeart/2005/8/layout/default"/>
    <dgm:cxn modelId="{838A6266-B9CD-4D3A-AA3E-31194F026D94}" type="presOf" srcId="{82E997B9-8C26-47AB-BE55-3731D0127324}" destId="{04485ED5-58AD-43F0-A188-0453B4358659}" srcOrd="0" destOrd="0" presId="urn:microsoft.com/office/officeart/2005/8/layout/default"/>
    <dgm:cxn modelId="{36C449C4-AECF-4222-A0B5-7566D7D2FDA1}" type="presParOf" srcId="{C53C6D29-C368-4B8F-81D4-8C3099975202}" destId="{3078E8DA-1D8D-46B8-9A8C-7307CA5648DC}" srcOrd="0" destOrd="0" presId="urn:microsoft.com/office/officeart/2005/8/layout/default"/>
    <dgm:cxn modelId="{76D6D0D6-745B-4126-AECF-B2556F5E86F0}" type="presParOf" srcId="{C53C6D29-C368-4B8F-81D4-8C3099975202}" destId="{BEF68227-7B4C-414D-93DF-8F57450AA128}" srcOrd="1" destOrd="0" presId="urn:microsoft.com/office/officeart/2005/8/layout/default"/>
    <dgm:cxn modelId="{2678A3A6-39A4-4C52-AAC4-08E9028A7C42}" type="presParOf" srcId="{C53C6D29-C368-4B8F-81D4-8C3099975202}" destId="{04485ED5-58AD-43F0-A188-0453B435865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C36BB-DBE7-4CB4-B0E2-B8F740B96A22}">
      <dsp:nvSpPr>
        <dsp:cNvPr id="0" name=""/>
        <dsp:cNvSpPr/>
      </dsp:nvSpPr>
      <dsp:spPr>
        <a:xfrm rot="5400000">
          <a:off x="2357774" y="-117416"/>
          <a:ext cx="3992422" cy="6908785"/>
        </a:xfrm>
        <a:prstGeom prst="hexagon">
          <a:avLst>
            <a:gd name="adj" fmla="val 25000"/>
            <a:gd name="vf" fmla="val 11547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tr-TR" sz="3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2204-A LİSE ÖĞRENCİLERİ ARAŞTIRMA PROJELERİ YARIŞMASI</a:t>
          </a:r>
          <a:endParaRPr lang="tr-TR" sz="35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rot="-5400000">
        <a:off x="2051057" y="2006169"/>
        <a:ext cx="4605857" cy="2661614"/>
      </dsp:txXfrm>
    </dsp:sp>
    <dsp:sp modelId="{40D36048-7218-4B29-8B46-369E4B1A9786}">
      <dsp:nvSpPr>
        <dsp:cNvPr id="0" name=""/>
        <dsp:cNvSpPr/>
      </dsp:nvSpPr>
      <dsp:spPr>
        <a:xfrm>
          <a:off x="6309360" y="2667000"/>
          <a:ext cx="2834640" cy="1524000"/>
        </a:xfrm>
        <a:prstGeom prst="rect">
          <a:avLst/>
        </a:prstGeom>
        <a:noFill/>
        <a:ln>
          <a:noFill/>
        </a:ln>
        <a:effectLst/>
      </dsp:spPr>
      <dsp:style>
        <a:lnRef idx="0">
          <a:scrgbClr r="0" g="0" b="0"/>
        </a:lnRef>
        <a:fillRef idx="0">
          <a:scrgbClr r="0" g="0" b="0"/>
        </a:fillRef>
        <a:effectRef idx="0">
          <a:scrgbClr r="0" g="0" b="0"/>
        </a:effectRef>
        <a:fontRef idx="minor"/>
      </dsp:style>
    </dsp:sp>
    <dsp:sp modelId="{23980A8F-0D37-44A6-9C5C-5A0066495496}">
      <dsp:nvSpPr>
        <dsp:cNvPr id="0" name=""/>
        <dsp:cNvSpPr/>
      </dsp:nvSpPr>
      <dsp:spPr>
        <a:xfrm rot="16200000" flipH="1">
          <a:off x="4203190" y="6357782"/>
          <a:ext cx="146507" cy="193578"/>
        </a:xfrm>
        <a:prstGeom prst="hexagon">
          <a:avLst>
            <a:gd name="adj" fmla="val 25000"/>
            <a:gd name="vf" fmla="val 11547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dirty="0"/>
        </a:p>
      </dsp:txBody>
      <dsp:txXfrm rot="-5400000">
        <a:off x="4211918" y="6405735"/>
        <a:ext cx="129052" cy="976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7D1EA-B4E6-4026-83EA-83F9439F3B5D}">
      <dsp:nvSpPr>
        <dsp:cNvPr id="0" name=""/>
        <dsp:cNvSpPr/>
      </dsp:nvSpPr>
      <dsp:spPr>
        <a:xfrm>
          <a:off x="6518" y="1488906"/>
          <a:ext cx="3896729" cy="1558691"/>
        </a:xfrm>
        <a:prstGeom prst="chevron">
          <a:avLst/>
        </a:prstGeom>
        <a:solidFill>
          <a:srgbClr val="FFC000"/>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tr-TR" sz="15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Araştırmada kullanılması planlanan </a:t>
          </a:r>
          <a:r>
            <a:rPr lang="tr-TR" sz="1500" b="1" u="sng"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anketi geliştiren kişilerden </a:t>
          </a:r>
          <a:r>
            <a:rPr lang="tr-TR" sz="15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gerekli kullanım izinlerinin alınması</a:t>
          </a:r>
          <a:endParaRPr lang="tr-TR" sz="15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dsp:txBody>
      <dsp:txXfrm>
        <a:off x="785864" y="1488906"/>
        <a:ext cx="2338038" cy="1558691"/>
      </dsp:txXfrm>
    </dsp:sp>
    <dsp:sp modelId="{7A0A4EC1-1769-4E62-BEC5-397DC88C5C61}">
      <dsp:nvSpPr>
        <dsp:cNvPr id="0" name=""/>
        <dsp:cNvSpPr/>
      </dsp:nvSpPr>
      <dsp:spPr>
        <a:xfrm>
          <a:off x="3513575" y="1488906"/>
          <a:ext cx="3896729" cy="1558691"/>
        </a:xfrm>
        <a:prstGeom prst="chevron">
          <a:avLst/>
        </a:prstGeom>
        <a:solidFill>
          <a:srgbClr val="92D050"/>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666750">
            <a:lnSpc>
              <a:spcPct val="90000"/>
            </a:lnSpc>
            <a:spcBef>
              <a:spcPct val="0"/>
            </a:spcBef>
            <a:spcAft>
              <a:spcPct val="35000"/>
            </a:spcAft>
          </a:pPr>
          <a:r>
            <a:rPr lang="tr-TR" sz="1500" b="0"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İlçe Milli Eğitim Müdürlüğü </a:t>
          </a:r>
          <a:r>
            <a:rPr lang="tr-TR" sz="1500" b="0" u="sng"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Anket İnceleme Komisyonu </a:t>
          </a:r>
          <a:r>
            <a:rPr lang="tr-TR" sz="1500" b="0"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tarafından onay alınması </a:t>
          </a:r>
          <a:endParaRPr lang="tr-TR" sz="1500" b="0"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dsp:txBody>
      <dsp:txXfrm>
        <a:off x="4292921" y="1488906"/>
        <a:ext cx="2338038" cy="15586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C36BB-DBE7-4CB4-B0E2-B8F740B96A22}">
      <dsp:nvSpPr>
        <dsp:cNvPr id="0" name=""/>
        <dsp:cNvSpPr/>
      </dsp:nvSpPr>
      <dsp:spPr>
        <a:xfrm rot="5400000">
          <a:off x="2357774" y="-117416"/>
          <a:ext cx="3992422" cy="6908785"/>
        </a:xfrm>
        <a:prstGeom prst="hexagon">
          <a:avLst>
            <a:gd name="adj" fmla="val 25000"/>
            <a:gd name="vf" fmla="val 11547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tr-TR" sz="3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2204-B ORTAOKUL ÖĞRENCİLERİ ARAŞTIRMA PROJELERİ YARIŞMASI</a:t>
          </a:r>
          <a:endParaRPr lang="tr-TR" sz="35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rot="-5400000">
        <a:off x="2051057" y="2006169"/>
        <a:ext cx="4605857" cy="2661614"/>
      </dsp:txXfrm>
    </dsp:sp>
    <dsp:sp modelId="{40D36048-7218-4B29-8B46-369E4B1A9786}">
      <dsp:nvSpPr>
        <dsp:cNvPr id="0" name=""/>
        <dsp:cNvSpPr/>
      </dsp:nvSpPr>
      <dsp:spPr>
        <a:xfrm>
          <a:off x="6309360" y="2667000"/>
          <a:ext cx="2834640" cy="1524000"/>
        </a:xfrm>
        <a:prstGeom prst="rect">
          <a:avLst/>
        </a:prstGeom>
        <a:noFill/>
        <a:ln>
          <a:noFill/>
        </a:ln>
        <a:effectLst/>
      </dsp:spPr>
      <dsp:style>
        <a:lnRef idx="0">
          <a:scrgbClr r="0" g="0" b="0"/>
        </a:lnRef>
        <a:fillRef idx="0">
          <a:scrgbClr r="0" g="0" b="0"/>
        </a:fillRef>
        <a:effectRef idx="0">
          <a:scrgbClr r="0" g="0" b="0"/>
        </a:effectRef>
        <a:fontRef idx="minor"/>
      </dsp:style>
    </dsp:sp>
    <dsp:sp modelId="{23980A8F-0D37-44A6-9C5C-5A0066495496}">
      <dsp:nvSpPr>
        <dsp:cNvPr id="0" name=""/>
        <dsp:cNvSpPr/>
      </dsp:nvSpPr>
      <dsp:spPr>
        <a:xfrm rot="16200000" flipH="1">
          <a:off x="4203190" y="6357782"/>
          <a:ext cx="146507" cy="193578"/>
        </a:xfrm>
        <a:prstGeom prst="hexagon">
          <a:avLst>
            <a:gd name="adj" fmla="val 25000"/>
            <a:gd name="vf" fmla="val 11547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dirty="0"/>
        </a:p>
      </dsp:txBody>
      <dsp:txXfrm rot="-5400000">
        <a:off x="4211918" y="6405735"/>
        <a:ext cx="129052" cy="976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18F1-F0B7-4577-9B7A-F1535EAF6EBF}">
      <dsp:nvSpPr>
        <dsp:cNvPr id="0" name=""/>
        <dsp:cNvSpPr/>
      </dsp:nvSpPr>
      <dsp:spPr>
        <a:xfrm>
          <a:off x="0" y="1008114"/>
          <a:ext cx="3889276" cy="5032279"/>
        </a:xfrm>
        <a:prstGeom prst="rect">
          <a:avLst/>
        </a:prstGeom>
        <a:solidFill>
          <a:schemeClr val="lt1"/>
        </a:solidFill>
        <a:ln w="15875" cap="flat" cmpd="sng" algn="ctr">
          <a:solidFill>
            <a:schemeClr val="accent4">
              <a:shade val="75000"/>
              <a:satMod val="125000"/>
              <a:lumMod val="75000"/>
            </a:schemeClr>
          </a:solidFill>
          <a:prstDash val="solid"/>
        </a:ln>
        <a:effectLst/>
        <a:scene3d>
          <a:camera prst="orthographicFront"/>
          <a:lightRig rig="flat" dir="t"/>
        </a:scene3d>
        <a:sp3d z="190500" extrusionH="12700"/>
      </dsp:spPr>
      <dsp:style>
        <a:lnRef idx="2">
          <a:schemeClr val="accent4"/>
        </a:lnRef>
        <a:fillRef idx="1">
          <a:schemeClr val="lt1"/>
        </a:fillRef>
        <a:effectRef idx="0">
          <a:schemeClr val="accent4"/>
        </a:effectRef>
        <a:fontRef idx="minor">
          <a:schemeClr val="dk1"/>
        </a:fontRef>
      </dsp:style>
    </dsp:sp>
    <dsp:sp modelId="{126E2BFF-AD3E-4ED0-B256-C8E65DF0D50A}">
      <dsp:nvSpPr>
        <dsp:cNvPr id="0" name=""/>
        <dsp:cNvSpPr/>
      </dsp:nvSpPr>
      <dsp:spPr>
        <a:xfrm>
          <a:off x="504051" y="216024"/>
          <a:ext cx="3049183" cy="989889"/>
        </a:xfrm>
        <a:prstGeom prst="roundRect">
          <a:avLst/>
        </a:prstGeom>
        <a:solidFill>
          <a:schemeClr val="lt1"/>
        </a:solidFill>
        <a:ln w="15875" cap="flat" cmpd="sng" algn="ctr">
          <a:solidFill>
            <a:schemeClr val="accent1">
              <a:shade val="75000"/>
              <a:satMod val="125000"/>
              <a:lumMod val="75000"/>
            </a:schemeClr>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15252" tIns="0" rIns="115252" bIns="0" numCol="1" spcCol="1270" anchor="ctr" anchorCtr="0">
          <a:noAutofit/>
        </a:bodyPr>
        <a:lstStyle/>
        <a:p>
          <a:pPr lvl="0" algn="l" defTabSz="1111250">
            <a:lnSpc>
              <a:spcPct val="90000"/>
            </a:lnSpc>
            <a:spcBef>
              <a:spcPct val="0"/>
            </a:spcBef>
            <a:spcAft>
              <a:spcPct val="35000"/>
            </a:spcAft>
          </a:pPr>
          <a:r>
            <a:rPr lang="tr-TR" sz="2500" b="1" kern="1200" cap="none" spc="0" dirty="0" smtClean="0">
              <a:ln w="10160">
                <a:solidFill>
                  <a:schemeClr val="accent1"/>
                </a:solidFill>
                <a:prstDash val="solid"/>
              </a:ln>
              <a:solidFill>
                <a:schemeClr val="tx1">
                  <a:lumMod val="50000"/>
                  <a:lumOff val="50000"/>
                </a:schemeClr>
              </a:solidFill>
              <a:effectLst>
                <a:outerShdw blurRad="38100" dist="32000" dir="5400000" algn="tl">
                  <a:srgbClr val="000000">
                    <a:alpha val="30000"/>
                  </a:srgbClr>
                </a:outerShdw>
              </a:effectLst>
              <a:latin typeface="Comic Sans MS" panose="030F0702030302020204" pitchFamily="66" charset="0"/>
              <a:cs typeface="Arial" pitchFamily="34" charset="0"/>
            </a:rPr>
            <a:t>Yarışma Alanları</a:t>
          </a:r>
          <a:endParaRPr lang="tr-TR" sz="2500" b="1" kern="1200" cap="none" spc="0" dirty="0">
            <a:ln w="10160">
              <a:solidFill>
                <a:schemeClr val="accent1"/>
              </a:solidFill>
              <a:prstDash val="solid"/>
            </a:ln>
            <a:solidFill>
              <a:schemeClr val="tx1">
                <a:lumMod val="50000"/>
                <a:lumOff val="50000"/>
              </a:schemeClr>
            </a:solidFill>
            <a:effectLst>
              <a:outerShdw blurRad="38100" dist="32000" dir="5400000" algn="tl">
                <a:srgbClr val="000000">
                  <a:alpha val="30000"/>
                </a:srgbClr>
              </a:outerShdw>
            </a:effectLst>
            <a:latin typeface="Comic Sans MS" panose="030F0702030302020204" pitchFamily="66" charset="0"/>
          </a:endParaRPr>
        </a:p>
      </dsp:txBody>
      <dsp:txXfrm>
        <a:off x="552373" y="264346"/>
        <a:ext cx="2952539" cy="8932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D183-59D3-4415-B406-174B4486E3DD}">
      <dsp:nvSpPr>
        <dsp:cNvPr id="0" name=""/>
        <dsp:cNvSpPr/>
      </dsp:nvSpPr>
      <dsp:spPr>
        <a:xfrm>
          <a:off x="1838678" y="3676878"/>
          <a:ext cx="1311473" cy="786884"/>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Yazılım</a:t>
          </a:r>
        </a:p>
      </dsp:txBody>
      <dsp:txXfrm>
        <a:off x="1838678" y="3676878"/>
        <a:ext cx="1311473" cy="786884"/>
      </dsp:txXfrm>
    </dsp:sp>
    <dsp:sp modelId="{9FFE99E4-367E-410D-BA83-5925BEBCE5BA}">
      <dsp:nvSpPr>
        <dsp:cNvPr id="0" name=""/>
        <dsp:cNvSpPr/>
      </dsp:nvSpPr>
      <dsp:spPr>
        <a:xfrm>
          <a:off x="453591" y="154626"/>
          <a:ext cx="1311473" cy="786884"/>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Biyoloji</a:t>
          </a:r>
          <a:endParaRPr lang="tr-TR" sz="1800" kern="1200" dirty="0">
            <a:latin typeface="Comic Sans MS" panose="030F0702030302020204" pitchFamily="66" charset="0"/>
          </a:endParaRPr>
        </a:p>
      </dsp:txBody>
      <dsp:txXfrm>
        <a:off x="453591" y="154626"/>
        <a:ext cx="1311473" cy="786884"/>
      </dsp:txXfrm>
    </dsp:sp>
    <dsp:sp modelId="{C3DDE7DB-C418-43EF-B1F8-BC1CC708682D}">
      <dsp:nvSpPr>
        <dsp:cNvPr id="0" name=""/>
        <dsp:cNvSpPr/>
      </dsp:nvSpPr>
      <dsp:spPr>
        <a:xfrm>
          <a:off x="1832475" y="1847503"/>
          <a:ext cx="1311473" cy="786884"/>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Matematik</a:t>
          </a:r>
          <a:endParaRPr lang="tr-TR" sz="1800" kern="1200" dirty="0">
            <a:latin typeface="Comic Sans MS" panose="030F0702030302020204" pitchFamily="66" charset="0"/>
          </a:endParaRPr>
        </a:p>
      </dsp:txBody>
      <dsp:txXfrm>
        <a:off x="1832475" y="1847503"/>
        <a:ext cx="1311473" cy="786884"/>
      </dsp:txXfrm>
    </dsp:sp>
    <dsp:sp modelId="{AAE8B1B4-B911-43E6-A17C-135A4BD97DD8}">
      <dsp:nvSpPr>
        <dsp:cNvPr id="0" name=""/>
        <dsp:cNvSpPr/>
      </dsp:nvSpPr>
      <dsp:spPr>
        <a:xfrm>
          <a:off x="1838678" y="1001067"/>
          <a:ext cx="1311473" cy="786884"/>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Fizik</a:t>
          </a:r>
          <a:endParaRPr lang="tr-TR" sz="1800" kern="1200" dirty="0">
            <a:latin typeface="Comic Sans MS" panose="030F0702030302020204" pitchFamily="66" charset="0"/>
          </a:endParaRPr>
        </a:p>
      </dsp:txBody>
      <dsp:txXfrm>
        <a:off x="1838678" y="1001067"/>
        <a:ext cx="1311473" cy="786884"/>
      </dsp:txXfrm>
    </dsp:sp>
    <dsp:sp modelId="{70AE6FF8-C80B-472C-A395-F58290B6B9C6}">
      <dsp:nvSpPr>
        <dsp:cNvPr id="0" name=""/>
        <dsp:cNvSpPr/>
      </dsp:nvSpPr>
      <dsp:spPr>
        <a:xfrm>
          <a:off x="453591" y="1847500"/>
          <a:ext cx="1311473" cy="786884"/>
        </a:xfrm>
        <a:prstGeom prst="rect">
          <a:avLst/>
        </a:prstGeom>
        <a:solidFill>
          <a:srgbClr val="0033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Kimya</a:t>
          </a:r>
          <a:endParaRPr lang="tr-TR" sz="1800" kern="1200" dirty="0">
            <a:latin typeface="Comic Sans MS" panose="030F0702030302020204" pitchFamily="66" charset="0"/>
          </a:endParaRPr>
        </a:p>
      </dsp:txBody>
      <dsp:txXfrm>
        <a:off x="453591" y="1847500"/>
        <a:ext cx="1311473" cy="786884"/>
      </dsp:txXfrm>
    </dsp:sp>
    <dsp:sp modelId="{82BAE648-AC6F-4DA0-AC9A-0F6BA57357AE}">
      <dsp:nvSpPr>
        <dsp:cNvPr id="0" name=""/>
        <dsp:cNvSpPr/>
      </dsp:nvSpPr>
      <dsp:spPr>
        <a:xfrm>
          <a:off x="453591" y="983675"/>
          <a:ext cx="1311473" cy="786884"/>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Değerler Eğitimi</a:t>
          </a:r>
          <a:endParaRPr lang="tr-TR" sz="1800" b="0" kern="1200" dirty="0">
            <a:latin typeface="Comic Sans MS" panose="030F0702030302020204" pitchFamily="66" charset="0"/>
            <a:cs typeface="Arial" pitchFamily="34" charset="0"/>
          </a:endParaRPr>
        </a:p>
      </dsp:txBody>
      <dsp:txXfrm>
        <a:off x="453591" y="983675"/>
        <a:ext cx="1311473" cy="786884"/>
      </dsp:txXfrm>
    </dsp:sp>
    <dsp:sp modelId="{EE1E95F3-4901-47B2-A77E-5050914D3FF0}">
      <dsp:nvSpPr>
        <dsp:cNvPr id="0" name=""/>
        <dsp:cNvSpPr/>
      </dsp:nvSpPr>
      <dsp:spPr>
        <a:xfrm>
          <a:off x="450247" y="3676878"/>
          <a:ext cx="1311473" cy="786884"/>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Türkçe</a:t>
          </a:r>
          <a:endParaRPr lang="tr-TR" sz="1800" b="0" kern="1200" dirty="0">
            <a:latin typeface="Comic Sans MS" panose="030F0702030302020204" pitchFamily="66" charset="0"/>
            <a:cs typeface="Arial" pitchFamily="34" charset="0"/>
          </a:endParaRPr>
        </a:p>
      </dsp:txBody>
      <dsp:txXfrm>
        <a:off x="450247" y="3676878"/>
        <a:ext cx="1311473" cy="786884"/>
      </dsp:txXfrm>
    </dsp:sp>
    <dsp:sp modelId="{21DED7C8-34BF-4F07-99A2-2927CE5A2E1C}">
      <dsp:nvSpPr>
        <dsp:cNvPr id="0" name=""/>
        <dsp:cNvSpPr/>
      </dsp:nvSpPr>
      <dsp:spPr>
        <a:xfrm>
          <a:off x="1835334" y="154626"/>
          <a:ext cx="1311473" cy="786884"/>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Coğrafya</a:t>
          </a:r>
          <a:endParaRPr lang="tr-TR" sz="1800" kern="1200" dirty="0">
            <a:latin typeface="Comic Sans MS" panose="030F0702030302020204" pitchFamily="66" charset="0"/>
          </a:endParaRPr>
        </a:p>
      </dsp:txBody>
      <dsp:txXfrm>
        <a:off x="1835334" y="154626"/>
        <a:ext cx="1311473" cy="786884"/>
      </dsp:txXfrm>
    </dsp:sp>
    <dsp:sp modelId="{E3274A30-FD1C-48DA-90F0-77E901EC8E93}">
      <dsp:nvSpPr>
        <dsp:cNvPr id="0" name=""/>
        <dsp:cNvSpPr/>
      </dsp:nvSpPr>
      <dsp:spPr>
        <a:xfrm>
          <a:off x="1830914" y="2770888"/>
          <a:ext cx="1311473" cy="786884"/>
        </a:xfrm>
        <a:prstGeom prst="rect">
          <a:avLst/>
        </a:prstGeom>
        <a:solidFill>
          <a:srgbClr val="66003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Teknolojik Tasarım</a:t>
          </a:r>
          <a:endParaRPr lang="tr-TR" sz="1800" b="0" kern="1200" dirty="0">
            <a:latin typeface="Comic Sans MS" panose="030F0702030302020204" pitchFamily="66" charset="0"/>
            <a:cs typeface="Arial" pitchFamily="34" charset="0"/>
          </a:endParaRPr>
        </a:p>
      </dsp:txBody>
      <dsp:txXfrm>
        <a:off x="1830914" y="2770888"/>
        <a:ext cx="1311473" cy="786884"/>
      </dsp:txXfrm>
    </dsp:sp>
    <dsp:sp modelId="{417BFD01-3D66-4DAD-80B4-7A6749E62747}">
      <dsp:nvSpPr>
        <dsp:cNvPr id="0" name=""/>
        <dsp:cNvSpPr/>
      </dsp:nvSpPr>
      <dsp:spPr>
        <a:xfrm>
          <a:off x="450247" y="2770888"/>
          <a:ext cx="1311473" cy="786884"/>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Tarih</a:t>
          </a:r>
          <a:endParaRPr lang="tr-TR" sz="1800" kern="1200" dirty="0">
            <a:latin typeface="Comic Sans MS" panose="030F0702030302020204" pitchFamily="66" charset="0"/>
          </a:endParaRPr>
        </a:p>
      </dsp:txBody>
      <dsp:txXfrm>
        <a:off x="450247" y="2770888"/>
        <a:ext cx="1311473" cy="7868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395978"/>
          <a:ext cx="2749265" cy="1637160"/>
        </a:xfrm>
        <a:prstGeom prst="roundRect">
          <a:avLst>
            <a:gd name="adj" fmla="val 10000"/>
          </a:avLst>
        </a:prstGeom>
        <a:solidFill>
          <a:schemeClr val="accent1">
            <a:shade val="80000"/>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110490" numCol="1" spcCol="1270" anchor="t" anchorCtr="0">
          <a:noAutofit/>
        </a:bodyPr>
        <a:lstStyle/>
        <a:p>
          <a:pPr lvl="0" algn="l" defTabSz="1289050">
            <a:lnSpc>
              <a:spcPct val="90000"/>
            </a:lnSpc>
            <a:spcBef>
              <a:spcPct val="0"/>
            </a:spcBef>
            <a:spcAft>
              <a:spcPct val="35000"/>
            </a:spcAft>
          </a:pPr>
          <a:r>
            <a:rPr lang="tr-TR" sz="2900" b="1" kern="1200" dirty="0" smtClean="0"/>
            <a:t>Kimler Başvurabilir</a:t>
          </a:r>
          <a:endParaRPr lang="tr-TR" sz="2900" b="1" kern="1200" dirty="0"/>
        </a:p>
      </dsp:txBody>
      <dsp:txXfrm>
        <a:off x="0" y="395978"/>
        <a:ext cx="2749265" cy="1091440"/>
      </dsp:txXfrm>
    </dsp:sp>
    <dsp:sp modelId="{436153E3-CA11-4D51-AD7D-6A6514FA747D}">
      <dsp:nvSpPr>
        <dsp:cNvPr id="0" name=""/>
        <dsp:cNvSpPr/>
      </dsp:nvSpPr>
      <dsp:spPr>
        <a:xfrm>
          <a:off x="563102" y="1635860"/>
          <a:ext cx="2749265" cy="2140200"/>
        </a:xfrm>
        <a:prstGeom prst="roundRect">
          <a:avLst>
            <a:gd name="adj" fmla="val 10000"/>
          </a:avLst>
        </a:prstGeom>
        <a:solidFill>
          <a:schemeClr val="lt1">
            <a:alpha val="90000"/>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tr-TR" sz="25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Ortaokul Öğrencileri Danışman Öğretmenleri Aracılığı ile </a:t>
          </a:r>
          <a:endParaRPr lang="tr-TR" sz="2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a:off x="625786" y="1698544"/>
        <a:ext cx="2623897" cy="20148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A74D7-D054-4AAB-96B2-63AB52607B27}">
      <dsp:nvSpPr>
        <dsp:cNvPr id="0" name=""/>
        <dsp:cNvSpPr/>
      </dsp:nvSpPr>
      <dsp:spPr>
        <a:xfrm>
          <a:off x="1117821" y="281"/>
          <a:ext cx="3240437" cy="2414168"/>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latin typeface="+mn-lt"/>
            </a:rPr>
            <a:t>Yarışmaya </a:t>
          </a:r>
          <a:r>
            <a:rPr lang="tr-TR" sz="1500" b="1" kern="1200" dirty="0" smtClean="0">
              <a:latin typeface="+mn-lt"/>
            </a:rPr>
            <a:t>her öğrenci yalnızca </a:t>
          </a:r>
          <a:r>
            <a:rPr lang="tr-TR" sz="1500" b="1" u="sng" kern="1200" dirty="0" smtClean="0">
              <a:latin typeface="+mn-lt"/>
            </a:rPr>
            <a:t>bir</a:t>
          </a:r>
          <a:r>
            <a:rPr lang="tr-TR" sz="1500" b="1" kern="1200" dirty="0" smtClean="0">
              <a:latin typeface="+mn-lt"/>
            </a:rPr>
            <a:t> proje ile </a:t>
          </a:r>
          <a:r>
            <a:rPr lang="tr-TR" sz="1500" kern="1200" dirty="0" smtClean="0">
              <a:latin typeface="+mn-lt"/>
            </a:rPr>
            <a:t>katılabilir</a:t>
          </a:r>
          <a:r>
            <a:rPr lang="tr-TR" sz="1500" b="1" kern="1200" dirty="0" smtClean="0">
              <a:latin typeface="+mn-lt"/>
            </a:rPr>
            <a:t> </a:t>
          </a:r>
          <a:r>
            <a:rPr lang="tr-TR" sz="1500" kern="1200" dirty="0" smtClean="0">
              <a:latin typeface="+mn-lt"/>
            </a:rPr>
            <a:t>ve </a:t>
          </a:r>
          <a:r>
            <a:rPr lang="tr-TR" sz="1500" b="1" kern="1200" dirty="0" smtClean="0">
              <a:latin typeface="+mn-lt"/>
            </a:rPr>
            <a:t>her proje</a:t>
          </a:r>
          <a:r>
            <a:rPr lang="tr-TR" sz="1500" b="1" u="sng" kern="1200" dirty="0" smtClean="0">
              <a:latin typeface="+mn-lt"/>
            </a:rPr>
            <a:t> en çok iki</a:t>
          </a:r>
          <a:r>
            <a:rPr lang="tr-TR" sz="1500" b="1" kern="1200" dirty="0" smtClean="0">
              <a:latin typeface="+mn-lt"/>
            </a:rPr>
            <a:t> öğrenci </a:t>
          </a:r>
          <a:r>
            <a:rPr lang="tr-TR" sz="1500" kern="1200" dirty="0" smtClean="0">
              <a:latin typeface="+mn-lt"/>
            </a:rPr>
            <a:t>tarafından hazırlanır.</a:t>
          </a:r>
          <a:endParaRPr lang="tr-TR" sz="1500" kern="1200" dirty="0"/>
        </a:p>
      </dsp:txBody>
      <dsp:txXfrm>
        <a:off x="1117821" y="281"/>
        <a:ext cx="3240437" cy="2414168"/>
      </dsp:txXfrm>
    </dsp:sp>
    <dsp:sp modelId="{FAC0A077-6378-462C-A185-4E3BD4F15E37}">
      <dsp:nvSpPr>
        <dsp:cNvPr id="0" name=""/>
        <dsp:cNvSpPr/>
      </dsp:nvSpPr>
      <dsp:spPr>
        <a:xfrm>
          <a:off x="4669970" y="281"/>
          <a:ext cx="2781160" cy="2414168"/>
        </a:xfrm>
        <a:prstGeom prst="rect">
          <a:avLst/>
        </a:prstGeom>
        <a:gradFill rotWithShape="0">
          <a:gsLst>
            <a:gs pos="0">
              <a:schemeClr val="accent4">
                <a:hueOff val="-4135930"/>
                <a:satOff val="23223"/>
                <a:lumOff val="-1078"/>
                <a:alphaOff val="0"/>
                <a:lumMod val="95000"/>
              </a:schemeClr>
            </a:gs>
            <a:gs pos="100000">
              <a:schemeClr val="accent4">
                <a:hueOff val="-4135930"/>
                <a:satOff val="23223"/>
                <a:lumOff val="-1078"/>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latin typeface="+mn-lt"/>
            </a:rPr>
            <a:t>Bir projede </a:t>
          </a:r>
          <a:r>
            <a:rPr lang="tr-TR" sz="1500" b="1" kern="1200" dirty="0" smtClean="0">
              <a:latin typeface="+mn-lt"/>
            </a:rPr>
            <a:t>sadece </a:t>
          </a:r>
          <a:r>
            <a:rPr lang="tr-TR" sz="1500" b="1" u="sng" kern="1200" dirty="0" smtClean="0">
              <a:latin typeface="+mn-lt"/>
            </a:rPr>
            <a:t>bir</a:t>
          </a:r>
          <a:r>
            <a:rPr lang="tr-TR" sz="1500" b="1" kern="1200" dirty="0" smtClean="0">
              <a:latin typeface="+mn-lt"/>
            </a:rPr>
            <a:t> danışman </a:t>
          </a:r>
          <a:r>
            <a:rPr lang="tr-TR" sz="1500" kern="1200" dirty="0" smtClean="0">
              <a:latin typeface="+mn-lt"/>
            </a:rPr>
            <a:t>görev alabilir ve </a:t>
          </a:r>
          <a:r>
            <a:rPr lang="tr-TR" sz="1500" b="1" kern="1200" dirty="0" smtClean="0">
              <a:latin typeface="+mn-lt"/>
            </a:rPr>
            <a:t>danışman birden fazla projeye </a:t>
          </a:r>
          <a:r>
            <a:rPr lang="tr-TR" sz="1500" kern="1200" dirty="0" smtClean="0">
              <a:latin typeface="+mn-lt"/>
            </a:rPr>
            <a:t>danışmanlık yapabilir. Projede</a:t>
          </a:r>
          <a:r>
            <a:rPr lang="tr-TR" sz="1500" b="1" kern="1200" dirty="0" smtClean="0">
              <a:latin typeface="+mn-lt"/>
            </a:rPr>
            <a:t> danışman olması zorunludur. Danışman proje sahibi öğrencilerin bulunduğu okulda görev yapan bir öğretmen olmalıdır. </a:t>
          </a:r>
        </a:p>
        <a:p>
          <a:pPr lvl="0" algn="ctr" defTabSz="666750">
            <a:lnSpc>
              <a:spcPct val="90000"/>
            </a:lnSpc>
            <a:spcBef>
              <a:spcPct val="0"/>
            </a:spcBef>
            <a:spcAft>
              <a:spcPct val="35000"/>
            </a:spcAft>
          </a:pPr>
          <a:endParaRPr lang="tr-TR" sz="1500" kern="1200" dirty="0"/>
        </a:p>
      </dsp:txBody>
      <dsp:txXfrm>
        <a:off x="4669970" y="281"/>
        <a:ext cx="2781160" cy="2414168"/>
      </dsp:txXfrm>
    </dsp:sp>
    <dsp:sp modelId="{825B1491-E6E3-425A-AA53-55228DBB0F13}">
      <dsp:nvSpPr>
        <dsp:cNvPr id="0" name=""/>
        <dsp:cNvSpPr/>
      </dsp:nvSpPr>
      <dsp:spPr>
        <a:xfrm>
          <a:off x="2608383" y="2597674"/>
          <a:ext cx="3489027" cy="2674155"/>
        </a:xfrm>
        <a:prstGeom prst="rect">
          <a:avLst/>
        </a:prstGeom>
        <a:gradFill rotWithShape="0">
          <a:gsLst>
            <a:gs pos="0">
              <a:schemeClr val="accent4">
                <a:hueOff val="-8271860"/>
                <a:satOff val="46445"/>
                <a:lumOff val="-2156"/>
                <a:alphaOff val="0"/>
                <a:lumMod val="95000"/>
              </a:schemeClr>
            </a:gs>
            <a:gs pos="100000">
              <a:schemeClr val="accent4">
                <a:hueOff val="-8271860"/>
                <a:satOff val="46445"/>
                <a:lumOff val="-2156"/>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latin typeface="+mn-lt"/>
            </a:rPr>
            <a:t>Projelerde özgünlük aranmaktadır. Projeler tamamıyla öğrencilerin kendi bilgi, beceri ve özgün düşüncelerinden kaynaklanmış, geliştirilmiş ve varsa danışman desteği ile tamamlanmış olmalıdır. Aksi takdirde yarışmadan elenir. Ayrıca öğrenciler ve danışmanları üç eğitim öğretim yılı süresince TÜBİTAK’ın düzenleyeceği etkinliklere katılamaz. </a:t>
          </a:r>
          <a:endParaRPr lang="tr-TR" sz="1500" b="1" kern="1200" dirty="0"/>
        </a:p>
      </dsp:txBody>
      <dsp:txXfrm>
        <a:off x="2608383" y="2597674"/>
        <a:ext cx="3489027" cy="26741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7889F-4BBA-4385-8D53-82B404FD63A4}">
      <dsp:nvSpPr>
        <dsp:cNvPr id="0" name=""/>
        <dsp:cNvSpPr/>
      </dsp:nvSpPr>
      <dsp:spPr>
        <a:xfrm rot="5400000">
          <a:off x="-345387" y="366064"/>
          <a:ext cx="1987066" cy="1296291"/>
        </a:xfrm>
        <a:prstGeom prst="chevron">
          <a:avLst/>
        </a:prstGeom>
        <a:solidFill>
          <a:srgbClr val="FF0000"/>
        </a:solidFill>
        <a:ln w="15875" cap="flat" cmpd="sng" algn="ctr">
          <a:solidFill>
            <a:srgbClr val="5DCEA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1" y="668823"/>
        <a:ext cx="1296291" cy="690775"/>
      </dsp:txXfrm>
    </dsp:sp>
    <dsp:sp modelId="{0082EC9E-DA9A-4282-8BAA-2AD3027280D8}">
      <dsp:nvSpPr>
        <dsp:cNvPr id="0" name=""/>
        <dsp:cNvSpPr/>
      </dsp:nvSpPr>
      <dsp:spPr>
        <a:xfrm rot="5400000">
          <a:off x="3754708" y="-2370129"/>
          <a:ext cx="1203699" cy="6120532"/>
        </a:xfrm>
        <a:prstGeom prst="round2SameRect">
          <a:avLst/>
        </a:prstGeom>
        <a:solidFill>
          <a:sysClr val="window" lastClr="FFFFFF">
            <a:alpha val="90000"/>
            <a:hueOff val="0"/>
            <a:satOff val="0"/>
            <a:lumOff val="0"/>
            <a:alphaOff val="0"/>
          </a:sysClr>
        </a:solidFill>
        <a:ln w="15875" cap="flat" cmpd="sng" algn="ctr">
          <a:solidFill>
            <a:srgbClr val="5DCEA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solidFill>
                <a:srgbClr val="FF0000"/>
              </a:solidFill>
              <a:latin typeface="Comic Sans MS" panose="030F0702030302020204" pitchFamily="66" charset="0"/>
              <a:ea typeface="+mn-ea"/>
              <a:cs typeface="+mn-cs"/>
            </a:rPr>
            <a:t>Ön değerlendirme aşamasında </a:t>
          </a:r>
          <a:r>
            <a:rPr lang="tr-TR" sz="1400" kern="1200" dirty="0" smtClean="0">
              <a:latin typeface="Comic Sans MS" panose="030F0702030302020204" pitchFamily="66" charset="0"/>
            </a:rPr>
            <a:t>projeler sisteme yüklenen proje belgeleri esas alınarak jüri üyeleri tarafından bireysel olarak değerlendirilir. Üç jüri üyesinin verdiği puanların ortalaması alınarak bölge sergisine katılacak projeler belirlenir.</a:t>
          </a:r>
          <a:endParaRPr lang="tr-TR" sz="1400" kern="1200" dirty="0">
            <a:solidFill>
              <a:sysClr val="windowText" lastClr="000000">
                <a:hueOff val="0"/>
                <a:satOff val="0"/>
                <a:lumOff val="0"/>
                <a:alphaOff val="0"/>
              </a:sysClr>
            </a:solidFill>
            <a:latin typeface="Comic Sans MS" panose="030F0702030302020204" pitchFamily="66" charset="0"/>
            <a:ea typeface="+mn-ea"/>
            <a:cs typeface="+mn-cs"/>
          </a:endParaRPr>
        </a:p>
      </dsp:txBody>
      <dsp:txXfrm rot="-5400000">
        <a:off x="1296292" y="147047"/>
        <a:ext cx="6061772" cy="1086179"/>
      </dsp:txXfrm>
    </dsp:sp>
    <dsp:sp modelId="{42D40217-0A43-4938-B270-3D8A7187462B}">
      <dsp:nvSpPr>
        <dsp:cNvPr id="0" name=""/>
        <dsp:cNvSpPr/>
      </dsp:nvSpPr>
      <dsp:spPr>
        <a:xfrm rot="5400000">
          <a:off x="-440350" y="2299664"/>
          <a:ext cx="2176991" cy="1296291"/>
        </a:xfrm>
        <a:prstGeom prst="chevron">
          <a:avLst/>
        </a:prstGeom>
        <a:solidFill>
          <a:srgbClr val="0070C0"/>
        </a:solidFill>
        <a:ln w="15875" cap="flat" cmpd="sng" algn="ctr">
          <a:solidFill>
            <a:srgbClr val="5DCEAF">
              <a:hueOff val="-4135930"/>
              <a:satOff val="23223"/>
              <a:lumOff val="-1078"/>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1" y="2507460"/>
        <a:ext cx="1296291" cy="880700"/>
      </dsp:txXfrm>
    </dsp:sp>
    <dsp:sp modelId="{7C561929-935C-48EB-A15D-89622ADE1844}">
      <dsp:nvSpPr>
        <dsp:cNvPr id="0" name=""/>
        <dsp:cNvSpPr/>
      </dsp:nvSpPr>
      <dsp:spPr>
        <a:xfrm rot="5400000">
          <a:off x="3569023" y="-446279"/>
          <a:ext cx="1574823" cy="6120532"/>
        </a:xfrm>
        <a:prstGeom prst="round2SameRect">
          <a:avLst/>
        </a:prstGeo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endParaRPr lang="tr-TR" sz="1600" kern="1200" dirty="0">
            <a:solidFill>
              <a:sysClr val="windowText" lastClr="000000">
                <a:hueOff val="0"/>
                <a:satOff val="0"/>
                <a:lumOff val="0"/>
                <a:alphaOff val="0"/>
              </a:sysClr>
            </a:solidFill>
            <a:latin typeface="Comic Sans MS" panose="030F0702030302020204" pitchFamily="66" charset="0"/>
            <a:ea typeface="+mn-ea"/>
            <a:cs typeface="+mn-cs"/>
          </a:endParaRPr>
        </a:p>
        <a:p>
          <a:pPr marL="171450" lvl="1" indent="-171450" algn="just" defTabSz="711200">
            <a:lnSpc>
              <a:spcPct val="90000"/>
            </a:lnSpc>
            <a:spcBef>
              <a:spcPct val="0"/>
            </a:spcBef>
            <a:spcAft>
              <a:spcPct val="15000"/>
            </a:spcAft>
            <a:buChar char="••"/>
          </a:pPr>
          <a:r>
            <a:rPr lang="tr-TR" sz="1600" kern="1200" dirty="0" smtClean="0">
              <a:latin typeface="Comic Sans MS" panose="030F0702030302020204" pitchFamily="66" charset="0"/>
            </a:rPr>
            <a:t>Ön değerlendirmede başarılı olan projeler </a:t>
          </a:r>
          <a:r>
            <a:rPr lang="tr-TR" sz="1600" kern="1200" dirty="0" smtClean="0">
              <a:solidFill>
                <a:srgbClr val="FF0000"/>
              </a:solidFill>
              <a:latin typeface="Comic Sans MS" panose="030F0702030302020204" pitchFamily="66" charset="0"/>
            </a:rPr>
            <a:t>bölge sergisine</a:t>
          </a:r>
          <a:r>
            <a:rPr lang="tr-TR" sz="1600" kern="1200" dirty="0" smtClean="0">
              <a:latin typeface="Comic Sans MS" panose="030F0702030302020204" pitchFamily="66" charset="0"/>
            </a:rPr>
            <a:t> davet edilir. Bu aşamada projeler sözlü sunumlar ile değerlendirilir. Öğrencilerden bu görüşme için bilgisayarda sunum hazırlamaları beklenir. </a:t>
          </a:r>
          <a:endParaRPr lang="tr-TR" sz="1600" kern="1200" dirty="0">
            <a:solidFill>
              <a:sysClr val="windowText" lastClr="000000">
                <a:hueOff val="0"/>
                <a:satOff val="0"/>
                <a:lumOff val="0"/>
                <a:alphaOff val="0"/>
              </a:sysClr>
            </a:solidFill>
            <a:latin typeface="Comic Sans MS" panose="030F0702030302020204" pitchFamily="66" charset="0"/>
            <a:ea typeface="+mn-ea"/>
            <a:cs typeface="+mn-cs"/>
          </a:endParaRPr>
        </a:p>
        <a:p>
          <a:pPr marL="171450" lvl="1" indent="-171450" algn="l" defTabSz="711200">
            <a:lnSpc>
              <a:spcPct val="90000"/>
            </a:lnSpc>
            <a:spcBef>
              <a:spcPct val="0"/>
            </a:spcBef>
            <a:spcAft>
              <a:spcPct val="15000"/>
            </a:spcAft>
            <a:buChar char="••"/>
          </a:pPr>
          <a:endParaRPr lang="tr-TR" sz="1600" kern="1200" dirty="0" smtClean="0">
            <a:latin typeface="Comic Sans MS" panose="030F0702030302020204" pitchFamily="66" charset="0"/>
          </a:endParaRPr>
        </a:p>
      </dsp:txBody>
      <dsp:txXfrm rot="-5400000">
        <a:off x="1296169" y="1903452"/>
        <a:ext cx="6043655" cy="1421069"/>
      </dsp:txXfrm>
    </dsp:sp>
    <dsp:sp modelId="{5087F17D-6B5B-4924-AA41-B22BCF68EFE4}">
      <dsp:nvSpPr>
        <dsp:cNvPr id="0" name=""/>
        <dsp:cNvSpPr/>
      </dsp:nvSpPr>
      <dsp:spPr>
        <a:xfrm rot="5400000">
          <a:off x="-214063" y="4212952"/>
          <a:ext cx="1851844" cy="1296291"/>
        </a:xfrm>
        <a:prstGeom prst="chevron">
          <a:avLst/>
        </a:prstGeom>
        <a:solidFill>
          <a:srgbClr val="FFC000"/>
        </a:solidFill>
        <a:ln w="15875" cap="flat" cmpd="sng" algn="ctr">
          <a:solidFill>
            <a:srgbClr val="5DCEAF">
              <a:hueOff val="-8271860"/>
              <a:satOff val="46445"/>
              <a:lumOff val="-215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63714" y="4583322"/>
        <a:ext cx="1296291" cy="555553"/>
      </dsp:txXfrm>
    </dsp:sp>
    <dsp:sp modelId="{9E92C81E-3199-45B4-87E6-296FC1D0FDEA}">
      <dsp:nvSpPr>
        <dsp:cNvPr id="0" name=""/>
        <dsp:cNvSpPr/>
      </dsp:nvSpPr>
      <dsp:spPr>
        <a:xfrm rot="5400000">
          <a:off x="3705097" y="1520889"/>
          <a:ext cx="1302919" cy="6120532"/>
        </a:xfrm>
        <a:prstGeom prst="round2SameRect">
          <a:avLst/>
        </a:prstGeom>
        <a:solidFill>
          <a:sysClr val="window" lastClr="FFFFFF">
            <a:alpha val="90000"/>
            <a:hueOff val="0"/>
            <a:satOff val="0"/>
            <a:lumOff val="0"/>
            <a:alphaOff val="0"/>
          </a:sysClr>
        </a:solidFill>
        <a:ln w="15875" cap="flat" cmpd="sng" algn="ctr">
          <a:solidFill>
            <a:srgbClr val="5DCEAF">
              <a:hueOff val="-8271860"/>
              <a:satOff val="46445"/>
              <a:lumOff val="-215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sz="1600" kern="1200" dirty="0" smtClean="0">
              <a:latin typeface="Comic Sans MS" panose="030F0702030302020204" pitchFamily="66" charset="0"/>
            </a:rPr>
            <a:t>Bölge sergilerinde Birincilik ödülü alan projeler </a:t>
          </a:r>
          <a:r>
            <a:rPr lang="tr-TR" sz="1600" kern="1200" dirty="0" smtClean="0">
              <a:solidFill>
                <a:srgbClr val="FF0000"/>
              </a:solidFill>
              <a:latin typeface="Comic Sans MS" panose="030F0702030302020204" pitchFamily="66" charset="0"/>
            </a:rPr>
            <a:t>final sergisine </a:t>
          </a:r>
          <a:r>
            <a:rPr lang="tr-TR" sz="1600" kern="1200" dirty="0" smtClean="0">
              <a:latin typeface="Comic Sans MS" panose="030F0702030302020204" pitchFamily="66" charset="0"/>
            </a:rPr>
            <a:t>davet edilir. Bu aşamada projeler sözlü sunumlar ile değerlendirilir. Sergide ve sunumda her iki öğrencinin de bulunması zorunludur, aksi halde her iki öğrenci de yarışmadan elenir. </a:t>
          </a:r>
          <a:endParaRPr lang="tr-TR" sz="1600" b="0" kern="1200" dirty="0">
            <a:solidFill>
              <a:sysClr val="windowText" lastClr="000000">
                <a:hueOff val="0"/>
                <a:satOff val="0"/>
                <a:lumOff val="0"/>
                <a:alphaOff val="0"/>
              </a:sysClr>
            </a:solidFill>
            <a:latin typeface="Comic Sans MS" panose="030F0702030302020204" pitchFamily="66" charset="0"/>
            <a:ea typeface="+mn-ea"/>
            <a:cs typeface="+mn-cs"/>
          </a:endParaRPr>
        </a:p>
      </dsp:txBody>
      <dsp:txXfrm rot="-5400000">
        <a:off x="1296291" y="3993299"/>
        <a:ext cx="6056929" cy="11757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56F85-AA1C-45B6-8C6E-99C6FDB9559F}">
      <dsp:nvSpPr>
        <dsp:cNvPr id="0" name=""/>
        <dsp:cNvSpPr/>
      </dsp:nvSpPr>
      <dsp:spPr>
        <a:xfrm rot="5400000">
          <a:off x="2910047" y="654088"/>
          <a:ext cx="1880208" cy="1635781"/>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II. </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Bölge Sergisi</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20-23 Nisan</a:t>
          </a:r>
          <a:endParaRPr lang="tr-TR" sz="1200" b="1" kern="1200" cap="none" spc="0" dirty="0">
            <a:ln w="10541" cmpd="sng">
              <a:prstDash val="solid"/>
            </a:ln>
            <a:effectLst/>
            <a:latin typeface="Comic Sans MS" panose="030F0702030302020204" pitchFamily="66" charset="0"/>
          </a:endParaRPr>
        </a:p>
      </dsp:txBody>
      <dsp:txXfrm rot="-5400000">
        <a:off x="3287169" y="824874"/>
        <a:ext cx="1125963" cy="1294210"/>
      </dsp:txXfrm>
    </dsp:sp>
    <dsp:sp modelId="{54958B5F-C0D0-4527-BCD0-931E73B3FDAF}">
      <dsp:nvSpPr>
        <dsp:cNvPr id="0" name=""/>
        <dsp:cNvSpPr/>
      </dsp:nvSpPr>
      <dsp:spPr>
        <a:xfrm>
          <a:off x="0" y="4487958"/>
          <a:ext cx="2098313" cy="11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tr-TR" sz="3600" kern="1200" dirty="0">
            <a:solidFill>
              <a:srgbClr val="FF0000"/>
            </a:solidFill>
          </a:endParaRPr>
        </a:p>
      </dsp:txBody>
      <dsp:txXfrm>
        <a:off x="0" y="4487958"/>
        <a:ext cx="2098313" cy="1128125"/>
      </dsp:txXfrm>
    </dsp:sp>
    <dsp:sp modelId="{9FB728D6-33B6-45BF-8357-EACF6F4167E2}">
      <dsp:nvSpPr>
        <dsp:cNvPr id="0" name=""/>
        <dsp:cNvSpPr/>
      </dsp:nvSpPr>
      <dsp:spPr>
        <a:xfrm rot="5400000">
          <a:off x="1110294" y="654088"/>
          <a:ext cx="1880208" cy="1635781"/>
        </a:xfrm>
        <a:prstGeom prst="hexagon">
          <a:avLst>
            <a:gd name="adj" fmla="val 25000"/>
            <a:gd name="vf" fmla="val 115470"/>
          </a:avLst>
        </a:prstGeom>
        <a:solidFill>
          <a:schemeClr val="accent5">
            <a:hueOff val="-206245"/>
            <a:satOff val="-2403"/>
            <a:lumOff val="-432"/>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solidFill>
              <a:srgbClr val="FF0000"/>
            </a:solidFill>
          </a:endParaRPr>
        </a:p>
      </dsp:txBody>
      <dsp:txXfrm rot="-5400000">
        <a:off x="1487416" y="824874"/>
        <a:ext cx="1125963" cy="1294210"/>
      </dsp:txXfrm>
    </dsp:sp>
    <dsp:sp modelId="{7C26CB81-C1DD-41AE-AD69-C798182A4F30}">
      <dsp:nvSpPr>
        <dsp:cNvPr id="0" name=""/>
        <dsp:cNvSpPr/>
      </dsp:nvSpPr>
      <dsp:spPr>
        <a:xfrm rot="5400000">
          <a:off x="1976099" y="2171143"/>
          <a:ext cx="1880208" cy="1797086"/>
        </a:xfrm>
        <a:prstGeom prst="hexagon">
          <a:avLst>
            <a:gd name="adj" fmla="val 25000"/>
            <a:gd name="vf" fmla="val 115470"/>
          </a:avLst>
        </a:prstGeom>
        <a:solidFill>
          <a:schemeClr val="accent5">
            <a:hueOff val="-412489"/>
            <a:satOff val="-4807"/>
            <a:lumOff val="-863"/>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488950">
            <a:lnSpc>
              <a:spcPct val="90000"/>
            </a:lnSpc>
            <a:spcBef>
              <a:spcPct val="0"/>
            </a:spcBef>
            <a:spcAft>
              <a:spcPct val="35000"/>
            </a:spcAft>
          </a:pPr>
          <a:r>
            <a:rPr lang="tr-TR" sz="1100" b="1" kern="1200" cap="none" spc="0" smtClean="0">
              <a:ln w="17780" cmpd="sng">
                <a:prstDash val="solid"/>
                <a:miter lim="800000"/>
              </a:ln>
              <a:effectLst>
                <a:outerShdw blurRad="50800" algn="tl" rotWithShape="0">
                  <a:srgbClr val="000000"/>
                </a:outerShdw>
              </a:effectLst>
              <a:latin typeface="Comic Sans MS" panose="030F0702030302020204" pitchFamily="66" charset="0"/>
            </a:rPr>
            <a:t>Başvurusu yapılan proje jüri tarafından üç aşamada değerlendirilir  </a:t>
          </a:r>
          <a:endParaRPr lang="tr-TR" sz="1100" b="1" kern="1200" cap="none" spc="0" dirty="0">
            <a:ln w="17780" cmpd="sng">
              <a:prstDash val="solid"/>
              <a:miter lim="800000"/>
            </a:ln>
            <a:effectLst>
              <a:outerShdw blurRad="50800" algn="tl" rotWithShape="0">
                <a:srgbClr val="000000"/>
              </a:outerShdw>
            </a:effectLst>
            <a:latin typeface="Comic Sans MS" panose="030F0702030302020204" pitchFamily="66" charset="0"/>
          </a:endParaRPr>
        </a:p>
      </dsp:txBody>
      <dsp:txXfrm rot="-5400000">
        <a:off x="2310554" y="2436023"/>
        <a:ext cx="1211298" cy="1267326"/>
      </dsp:txXfrm>
    </dsp:sp>
    <dsp:sp modelId="{ACBA0AE7-676C-413F-8353-6D5995C8AA62}">
      <dsp:nvSpPr>
        <dsp:cNvPr id="0" name=""/>
        <dsp:cNvSpPr/>
      </dsp:nvSpPr>
      <dsp:spPr>
        <a:xfrm>
          <a:off x="997768" y="844877"/>
          <a:ext cx="2030625" cy="11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I. </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Ön Değerlendirme</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Mart 2020</a:t>
          </a:r>
          <a:endParaRPr lang="tr-TR" sz="1200" b="1" kern="1200" cap="none" spc="0" dirty="0">
            <a:ln w="10541" cmpd="sng">
              <a:prstDash val="solid"/>
            </a:ln>
            <a:effectLst/>
            <a:latin typeface="Comic Sans MS" panose="030F0702030302020204" pitchFamily="66" charset="0"/>
          </a:endParaRPr>
        </a:p>
      </dsp:txBody>
      <dsp:txXfrm>
        <a:off x="997768" y="844877"/>
        <a:ext cx="2030625" cy="1128125"/>
      </dsp:txXfrm>
    </dsp:sp>
    <dsp:sp modelId="{2A4447EE-A494-4C03-B5F9-6B9F4FE7384C}">
      <dsp:nvSpPr>
        <dsp:cNvPr id="0" name=""/>
        <dsp:cNvSpPr/>
      </dsp:nvSpPr>
      <dsp:spPr>
        <a:xfrm rot="5400000">
          <a:off x="3742743" y="2251796"/>
          <a:ext cx="1880208" cy="1635781"/>
        </a:xfrm>
        <a:prstGeom prst="hexagon">
          <a:avLst>
            <a:gd name="adj" fmla="val 25000"/>
            <a:gd name="vf" fmla="val 115470"/>
          </a:avLst>
        </a:prstGeom>
        <a:solidFill>
          <a:schemeClr val="accent5">
            <a:hueOff val="-618734"/>
            <a:satOff val="-7210"/>
            <a:lumOff val="-1295"/>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solidFill>
              <a:srgbClr val="FF0000"/>
            </a:solidFill>
          </a:endParaRPr>
        </a:p>
      </dsp:txBody>
      <dsp:txXfrm rot="-5400000">
        <a:off x="4119865" y="2422582"/>
        <a:ext cx="1125963" cy="1294210"/>
      </dsp:txXfrm>
    </dsp:sp>
    <dsp:sp modelId="{C095FDA1-2A96-4BF7-8FD0-B77473B2126F}">
      <dsp:nvSpPr>
        <dsp:cNvPr id="0" name=""/>
        <dsp:cNvSpPr/>
      </dsp:nvSpPr>
      <dsp:spPr>
        <a:xfrm rot="5400000">
          <a:off x="3768980" y="2258245"/>
          <a:ext cx="1880208" cy="1635781"/>
        </a:xfrm>
        <a:prstGeom prst="hexagon">
          <a:avLst>
            <a:gd name="adj" fmla="val 25000"/>
            <a:gd name="vf" fmla="val 115470"/>
          </a:avLst>
        </a:prstGeom>
        <a:solidFill>
          <a:schemeClr val="accent5">
            <a:hueOff val="-824978"/>
            <a:satOff val="-9614"/>
            <a:lumOff val="-1726"/>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III. </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Türkiye Final Sergisi</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8-12 Haziran</a:t>
          </a:r>
          <a:endParaRPr lang="tr-TR" sz="1200" b="1" kern="1200" cap="none" spc="0" dirty="0">
            <a:ln w="10541" cmpd="sng">
              <a:prstDash val="solid"/>
            </a:ln>
            <a:effectLst/>
            <a:latin typeface="Comic Sans MS" panose="030F0702030302020204" pitchFamily="66" charset="0"/>
          </a:endParaRPr>
        </a:p>
      </dsp:txBody>
      <dsp:txXfrm rot="-5400000">
        <a:off x="4146102" y="2429031"/>
        <a:ext cx="1125963" cy="1294210"/>
      </dsp:txXfrm>
    </dsp:sp>
    <dsp:sp modelId="{370202E0-4A11-4F18-9986-3975D71D2507}">
      <dsp:nvSpPr>
        <dsp:cNvPr id="0" name=""/>
        <dsp:cNvSpPr/>
      </dsp:nvSpPr>
      <dsp:spPr>
        <a:xfrm>
          <a:off x="1287769" y="4218340"/>
          <a:ext cx="2098313" cy="1128125"/>
        </a:xfrm>
        <a:prstGeom prst="rect">
          <a:avLst/>
        </a:prstGeom>
        <a:noFill/>
        <a:ln>
          <a:noFill/>
        </a:ln>
        <a:effectLst/>
      </dsp:spPr>
      <dsp:style>
        <a:lnRef idx="0">
          <a:scrgbClr r="0" g="0" b="0"/>
        </a:lnRef>
        <a:fillRef idx="0">
          <a:scrgbClr r="0" g="0" b="0"/>
        </a:fillRef>
        <a:effectRef idx="0">
          <a:scrgbClr r="0" g="0" b="0"/>
        </a:effectRef>
        <a:fontRef idx="minor"/>
      </dsp:style>
    </dsp:sp>
    <dsp:sp modelId="{38ED2AE4-C461-40AA-86B1-16BDE6B7EA08}">
      <dsp:nvSpPr>
        <dsp:cNvPr id="0" name=""/>
        <dsp:cNvSpPr/>
      </dsp:nvSpPr>
      <dsp:spPr>
        <a:xfrm rot="5400000">
          <a:off x="0" y="5219620"/>
          <a:ext cx="75114" cy="75115"/>
        </a:xfrm>
        <a:prstGeom prst="rightBracket">
          <a:avLst/>
        </a:prstGeom>
        <a:solidFill>
          <a:schemeClr val="accent5">
            <a:hueOff val="-1031223"/>
            <a:satOff val="-12017"/>
            <a:lumOff val="-2158"/>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tr-TR" sz="500" kern="1200">
            <a:solidFill>
              <a:srgbClr val="FF0000"/>
            </a:solidFill>
          </a:endParaRPr>
        </a:p>
      </dsp:txBody>
      <dsp:txXfrm rot="-5400000">
        <a:off x="1833" y="5219620"/>
        <a:ext cx="71449" cy="531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C36BB-DBE7-4CB4-B0E2-B8F740B96A22}">
      <dsp:nvSpPr>
        <dsp:cNvPr id="0" name=""/>
        <dsp:cNvSpPr/>
      </dsp:nvSpPr>
      <dsp:spPr>
        <a:xfrm rot="5400000">
          <a:off x="2357774" y="-117416"/>
          <a:ext cx="3992422" cy="6908785"/>
        </a:xfrm>
        <a:prstGeom prst="hexagon">
          <a:avLst>
            <a:gd name="adj" fmla="val 25000"/>
            <a:gd name="vf" fmla="val 11547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tr-TR" sz="49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4006</a:t>
          </a:r>
        </a:p>
        <a:p>
          <a:pPr lvl="0" algn="ctr" defTabSz="2178050">
            <a:lnSpc>
              <a:spcPct val="90000"/>
            </a:lnSpc>
            <a:spcBef>
              <a:spcPct val="0"/>
            </a:spcBef>
            <a:spcAft>
              <a:spcPct val="35000"/>
            </a:spcAft>
          </a:pPr>
          <a:r>
            <a:rPr lang="tr-TR" sz="49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TÜBİTAK BİLİM FUARLARI</a:t>
          </a:r>
          <a:endParaRPr lang="tr-TR" sz="49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rot="-5400000">
        <a:off x="2051057" y="2006169"/>
        <a:ext cx="4605857" cy="2661614"/>
      </dsp:txXfrm>
    </dsp:sp>
    <dsp:sp modelId="{40D36048-7218-4B29-8B46-369E4B1A9786}">
      <dsp:nvSpPr>
        <dsp:cNvPr id="0" name=""/>
        <dsp:cNvSpPr/>
      </dsp:nvSpPr>
      <dsp:spPr>
        <a:xfrm>
          <a:off x="6309360" y="2667000"/>
          <a:ext cx="2834640" cy="1524000"/>
        </a:xfrm>
        <a:prstGeom prst="rect">
          <a:avLst/>
        </a:prstGeom>
        <a:noFill/>
        <a:ln>
          <a:noFill/>
        </a:ln>
        <a:effectLst/>
      </dsp:spPr>
      <dsp:style>
        <a:lnRef idx="0">
          <a:scrgbClr r="0" g="0" b="0"/>
        </a:lnRef>
        <a:fillRef idx="0">
          <a:scrgbClr r="0" g="0" b="0"/>
        </a:fillRef>
        <a:effectRef idx="0">
          <a:scrgbClr r="0" g="0" b="0"/>
        </a:effectRef>
        <a:fontRef idx="minor"/>
      </dsp:style>
    </dsp:sp>
    <dsp:sp modelId="{23980A8F-0D37-44A6-9C5C-5A0066495496}">
      <dsp:nvSpPr>
        <dsp:cNvPr id="0" name=""/>
        <dsp:cNvSpPr/>
      </dsp:nvSpPr>
      <dsp:spPr>
        <a:xfrm rot="16200000" flipH="1">
          <a:off x="4203190" y="6357782"/>
          <a:ext cx="146507" cy="193578"/>
        </a:xfrm>
        <a:prstGeom prst="hexagon">
          <a:avLst>
            <a:gd name="adj" fmla="val 25000"/>
            <a:gd name="vf" fmla="val 11547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dirty="0"/>
        </a:p>
      </dsp:txBody>
      <dsp:txXfrm rot="-5400000">
        <a:off x="4211918" y="6405735"/>
        <a:ext cx="129052" cy="97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DD90F-BC63-4298-8648-6F807BE42417}">
      <dsp:nvSpPr>
        <dsp:cNvPr id="0" name=""/>
        <dsp:cNvSpPr/>
      </dsp:nvSpPr>
      <dsp:spPr>
        <a:xfrm>
          <a:off x="5365965" y="81379"/>
          <a:ext cx="2193135" cy="2156540"/>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bg1"/>
              </a:solidFill>
              <a:latin typeface="+mj-lt"/>
            </a:rPr>
            <a:t>2204-A </a:t>
          </a:r>
          <a:r>
            <a:rPr lang="tr-TR" sz="1600" b="1" i="0" kern="1200" dirty="0" smtClean="0">
              <a:solidFill>
                <a:schemeClr val="bg1"/>
              </a:solidFill>
              <a:latin typeface="+mj-lt"/>
              <a:ea typeface="+mn-ea"/>
              <a:cs typeface="+mn-cs"/>
            </a:rPr>
            <a:t>Lise </a:t>
          </a:r>
          <a:r>
            <a:rPr lang="tr-TR" sz="1600" b="1" i="0" kern="1200" dirty="0">
              <a:solidFill>
                <a:schemeClr val="bg1"/>
              </a:solidFill>
              <a:latin typeface="+mj-lt"/>
              <a:ea typeface="+mn-ea"/>
              <a:cs typeface="+mn-cs"/>
            </a:rPr>
            <a:t>Öğrencileri Araştırma Projeleri Yarışması</a:t>
          </a:r>
        </a:p>
      </dsp:txBody>
      <dsp:txXfrm>
        <a:off x="5687142" y="397197"/>
        <a:ext cx="1550781" cy="1524904"/>
      </dsp:txXfrm>
    </dsp:sp>
    <dsp:sp modelId="{074A154D-C095-4240-9A26-FE76617EE44C}">
      <dsp:nvSpPr>
        <dsp:cNvPr id="0" name=""/>
        <dsp:cNvSpPr/>
      </dsp:nvSpPr>
      <dsp:spPr>
        <a:xfrm>
          <a:off x="6135875" y="2321999"/>
          <a:ext cx="549893" cy="52014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p>
      </dsp:txBody>
      <dsp:txXfrm>
        <a:off x="6208763" y="2520904"/>
        <a:ext cx="404117" cy="122339"/>
      </dsp:txXfrm>
    </dsp:sp>
    <dsp:sp modelId="{C4B1F20A-7587-4E7E-9B4F-495D8C878FAA}">
      <dsp:nvSpPr>
        <dsp:cNvPr id="0" name=""/>
        <dsp:cNvSpPr/>
      </dsp:nvSpPr>
      <dsp:spPr>
        <a:xfrm>
          <a:off x="5328842" y="2988029"/>
          <a:ext cx="2231997" cy="2268554"/>
        </a:xfrm>
        <a:prstGeom prst="ellipse">
          <a:avLst/>
        </a:prstGeom>
        <a:solidFill>
          <a:srgbClr val="0033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bg1"/>
              </a:solidFill>
              <a:latin typeface="+mj-lt"/>
            </a:rPr>
            <a:t>2204-B </a:t>
          </a:r>
          <a:r>
            <a:rPr lang="tr-TR" sz="1600" b="1" kern="1200" dirty="0" smtClean="0">
              <a:solidFill>
                <a:schemeClr val="bg1"/>
              </a:solidFill>
              <a:latin typeface="+mj-lt"/>
              <a:cs typeface="Arial" pitchFamily="34" charset="0"/>
            </a:rPr>
            <a:t>Ortaokul Öğrencileri Araştırma </a:t>
          </a:r>
          <a:r>
            <a:rPr lang="tr-TR" sz="1600" b="1" kern="1200" dirty="0">
              <a:solidFill>
                <a:schemeClr val="bg1"/>
              </a:solidFill>
              <a:latin typeface="+mj-lt"/>
              <a:cs typeface="Arial" pitchFamily="34" charset="0"/>
            </a:rPr>
            <a:t>Projeleri Yarışması </a:t>
          </a:r>
          <a:endParaRPr lang="tr-TR" sz="1600" b="1" kern="1200" dirty="0">
            <a:solidFill>
              <a:schemeClr val="bg1"/>
            </a:solidFill>
            <a:latin typeface="+mj-lt"/>
          </a:endParaRPr>
        </a:p>
      </dsp:txBody>
      <dsp:txXfrm>
        <a:off x="5655710" y="3320251"/>
        <a:ext cx="1578261" cy="1604110"/>
      </dsp:txXfrm>
    </dsp:sp>
    <dsp:sp modelId="{45FD709E-101D-425D-A96C-9B53B23F6E01}">
      <dsp:nvSpPr>
        <dsp:cNvPr id="0" name=""/>
        <dsp:cNvSpPr/>
      </dsp:nvSpPr>
      <dsp:spPr>
        <a:xfrm rot="248695">
          <a:off x="1935022" y="2182521"/>
          <a:ext cx="1295540" cy="703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tr-TR" sz="3100" kern="1200"/>
        </a:p>
      </dsp:txBody>
      <dsp:txXfrm>
        <a:off x="1935298" y="2315529"/>
        <a:ext cx="1084593" cy="421894"/>
      </dsp:txXfrm>
    </dsp:sp>
    <dsp:sp modelId="{93F570BF-663C-4A40-8C8C-203CA434DA5D}">
      <dsp:nvSpPr>
        <dsp:cNvPr id="0" name=""/>
        <dsp:cNvSpPr/>
      </dsp:nvSpPr>
      <dsp:spPr>
        <a:xfrm>
          <a:off x="0" y="908219"/>
          <a:ext cx="3772292" cy="3150791"/>
        </a:xfrm>
        <a:prstGeom prst="ellipse">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100000"/>
            </a:lnSpc>
            <a:spcBef>
              <a:spcPct val="0"/>
            </a:spcBef>
            <a:spcAft>
              <a:spcPts val="0"/>
            </a:spcAft>
          </a:pPr>
          <a:r>
            <a:rPr lang="tr-TR" sz="36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Araştırma Projeleri Yarışması </a:t>
          </a:r>
          <a:endParaRPr lang="tr-TR" sz="36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dsp:txBody>
      <dsp:txXfrm>
        <a:off x="552439" y="1369642"/>
        <a:ext cx="2667414" cy="2227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18F1-F0B7-4577-9B7A-F1535EAF6EBF}">
      <dsp:nvSpPr>
        <dsp:cNvPr id="0" name=""/>
        <dsp:cNvSpPr/>
      </dsp:nvSpPr>
      <dsp:spPr>
        <a:xfrm>
          <a:off x="71990" y="390268"/>
          <a:ext cx="3246346" cy="5154347"/>
        </a:xfrm>
        <a:prstGeom prst="rect">
          <a:avLst/>
        </a:prstGeom>
        <a:solidFill>
          <a:schemeClr val="lt1"/>
        </a:solidFill>
        <a:ln w="15875" cap="flat" cmpd="sng" algn="ctr">
          <a:solidFill>
            <a:schemeClr val="accent4">
              <a:shade val="75000"/>
              <a:satMod val="125000"/>
              <a:lumMod val="75000"/>
            </a:schemeClr>
          </a:solidFill>
          <a:prstDash val="solid"/>
        </a:ln>
        <a:effectLst/>
        <a:scene3d>
          <a:camera prst="orthographicFront"/>
          <a:lightRig rig="flat" dir="t"/>
        </a:scene3d>
        <a:sp3d z="190500" extrusionH="12700"/>
      </dsp:spPr>
      <dsp:style>
        <a:lnRef idx="2">
          <a:schemeClr val="accent4"/>
        </a:lnRef>
        <a:fillRef idx="1">
          <a:schemeClr val="lt1"/>
        </a:fillRef>
        <a:effectRef idx="0">
          <a:schemeClr val="accent4"/>
        </a:effectRef>
        <a:fontRef idx="minor">
          <a:schemeClr val="dk1"/>
        </a:fontRef>
      </dsp:style>
    </dsp:sp>
    <dsp:sp modelId="{126E2BFF-AD3E-4ED0-B256-C8E65DF0D50A}">
      <dsp:nvSpPr>
        <dsp:cNvPr id="0" name=""/>
        <dsp:cNvSpPr/>
      </dsp:nvSpPr>
      <dsp:spPr>
        <a:xfrm>
          <a:off x="479214" y="0"/>
          <a:ext cx="2545127" cy="708480"/>
        </a:xfrm>
        <a:prstGeom prst="roundRect">
          <a:avLst/>
        </a:prstGeom>
        <a:gradFill rotWithShape="0">
          <a:gsLst>
            <a:gs pos="13750">
              <a:srgbClr val="D99961"/>
            </a:gs>
            <a:gs pos="0">
              <a:schemeClr val="accent4">
                <a:hueOff val="0"/>
                <a:satOff val="0"/>
                <a:lumOff val="0"/>
                <a:alphaOff val="0"/>
                <a:tint val="75000"/>
                <a:shade val="85000"/>
                <a:satMod val="230000"/>
              </a:schemeClr>
            </a:gs>
            <a:gs pos="25000">
              <a:srgbClr val="FFFF00"/>
            </a:gs>
            <a:gs pos="50000">
              <a:schemeClr val="accent4">
                <a:hueOff val="0"/>
                <a:satOff val="0"/>
                <a:lumOff val="0"/>
                <a:alphaOff val="0"/>
                <a:tint val="90000"/>
                <a:shade val="58000"/>
                <a:satMod val="225000"/>
              </a:schemeClr>
            </a:gs>
            <a:gs pos="93760">
              <a:srgbClr val="FFFF00"/>
            </a:gs>
            <a:gs pos="65000">
              <a:srgbClr val="FFFF00"/>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200" tIns="0" rIns="96200" bIns="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Arial" pitchFamily="34" charset="0"/>
              <a:cs typeface="Arial" pitchFamily="34" charset="0"/>
            </a:rPr>
            <a:t>Yarışma Alanları</a:t>
          </a:r>
          <a:endParaRPr lang="tr-TR" sz="2400" kern="1200" dirty="0">
            <a:solidFill>
              <a:schemeClr val="tx1"/>
            </a:solidFill>
          </a:endParaRPr>
        </a:p>
      </dsp:txBody>
      <dsp:txXfrm>
        <a:off x="513799" y="34585"/>
        <a:ext cx="2475957"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0"/>
          <a:ext cx="3346931" cy="1696589"/>
        </a:xfrm>
        <a:prstGeom prst="roundRect">
          <a:avLst>
            <a:gd name="adj" fmla="val 10000"/>
          </a:avLst>
        </a:prstGeom>
        <a:gradFill rotWithShape="0">
          <a:gsLst>
            <a:gs pos="90840">
              <a:srgbClr val="FFFF00"/>
            </a:gs>
            <a:gs pos="56255">
              <a:srgbClr val="FFFF00"/>
            </a:gs>
            <a:gs pos="74165">
              <a:srgbClr val="FFFF00"/>
            </a:gs>
            <a:gs pos="36250">
              <a:srgbClr val="FFFF00"/>
            </a:gs>
            <a:gs pos="0">
              <a:srgbClr val="FFFF00"/>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114300" numCol="1" spcCol="1270" anchor="t" anchorCtr="0">
          <a:noAutofit/>
        </a:bodyPr>
        <a:lstStyle/>
        <a:p>
          <a:pPr lvl="0" algn="l" defTabSz="1333500">
            <a:lnSpc>
              <a:spcPct val="90000"/>
            </a:lnSpc>
            <a:spcBef>
              <a:spcPct val="0"/>
            </a:spcBef>
            <a:spcAft>
              <a:spcPct val="35000"/>
            </a:spcAft>
          </a:pPr>
          <a:r>
            <a:rPr lang="tr-TR" sz="3000" b="1" kern="1200" dirty="0" smtClean="0">
              <a:solidFill>
                <a:schemeClr val="tx1"/>
              </a:solidFill>
            </a:rPr>
            <a:t>Kimler Başvurabilir</a:t>
          </a:r>
          <a:endParaRPr lang="tr-TR" sz="3000" b="1" kern="1200" dirty="0">
            <a:solidFill>
              <a:schemeClr val="tx1"/>
            </a:solidFill>
          </a:endParaRPr>
        </a:p>
      </dsp:txBody>
      <dsp:txXfrm>
        <a:off x="0" y="0"/>
        <a:ext cx="3346931" cy="1131059"/>
      </dsp:txXfrm>
    </dsp:sp>
    <dsp:sp modelId="{436153E3-CA11-4D51-AD7D-6A6514FA747D}">
      <dsp:nvSpPr>
        <dsp:cNvPr id="0" name=""/>
        <dsp:cNvSpPr/>
      </dsp:nvSpPr>
      <dsp:spPr>
        <a:xfrm>
          <a:off x="685516" y="1177693"/>
          <a:ext cx="3346931" cy="1728000"/>
        </a:xfrm>
        <a:prstGeom prst="roundRect">
          <a:avLst>
            <a:gd name="adj" fmla="val 10000"/>
          </a:avLst>
        </a:prstGeom>
        <a:solidFill>
          <a:srgbClr val="92D050"/>
        </a:solidFill>
        <a:ln w="15875" cap="flat" cmpd="sng" algn="ctr">
          <a:solidFill>
            <a:schemeClr val="accent2">
              <a:shade val="75000"/>
              <a:satMod val="125000"/>
              <a:lumMod val="75000"/>
            </a:schemeClr>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tr-TR" sz="2500" b="1" kern="1200" dirty="0" smtClean="0"/>
            <a:t>Lise Öğrencileri </a:t>
          </a:r>
          <a:r>
            <a:rPr lang="tr-TR" sz="2000" kern="1200" dirty="0" smtClean="0"/>
            <a:t>(Bireysel Başvuru)</a:t>
          </a:r>
          <a:endParaRPr lang="tr-TR" sz="2000" kern="1200" dirty="0"/>
        </a:p>
        <a:p>
          <a:pPr marL="228600" lvl="1" indent="-228600" algn="l" defTabSz="1111250">
            <a:lnSpc>
              <a:spcPct val="90000"/>
            </a:lnSpc>
            <a:spcBef>
              <a:spcPct val="0"/>
            </a:spcBef>
            <a:spcAft>
              <a:spcPct val="15000"/>
            </a:spcAft>
            <a:buChar char="••"/>
          </a:pPr>
          <a:r>
            <a:rPr lang="tr-TR" sz="2500" b="1" kern="1200" dirty="0" smtClean="0"/>
            <a:t>Danışman</a:t>
          </a:r>
          <a:endParaRPr lang="tr-TR" sz="2500" b="1" kern="1200" dirty="0"/>
        </a:p>
      </dsp:txBody>
      <dsp:txXfrm>
        <a:off x="736127" y="1228304"/>
        <a:ext cx="3245709" cy="1626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D183-59D3-4415-B406-174B4486E3DD}">
      <dsp:nvSpPr>
        <dsp:cNvPr id="0" name=""/>
        <dsp:cNvSpPr/>
      </dsp:nvSpPr>
      <dsp:spPr>
        <a:xfrm>
          <a:off x="1728196" y="3595591"/>
          <a:ext cx="1097032" cy="658219"/>
        </a:xfrm>
        <a:prstGeom prst="rect">
          <a:avLst/>
        </a:prstGeom>
        <a:solidFill>
          <a:srgbClr val="0033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Yazılım</a:t>
          </a:r>
          <a:endParaRPr lang="tr-TR" sz="1500" kern="1200" dirty="0"/>
        </a:p>
      </dsp:txBody>
      <dsp:txXfrm>
        <a:off x="1728196" y="3595591"/>
        <a:ext cx="1097032" cy="658219"/>
      </dsp:txXfrm>
    </dsp:sp>
    <dsp:sp modelId="{329E3E11-B9A1-44F4-9012-6AFDDCC17B95}">
      <dsp:nvSpPr>
        <dsp:cNvPr id="0" name=""/>
        <dsp:cNvSpPr/>
      </dsp:nvSpPr>
      <dsp:spPr>
        <a:xfrm>
          <a:off x="1728196" y="32723"/>
          <a:ext cx="1097032" cy="658219"/>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Coğrafya</a:t>
          </a:r>
          <a:endParaRPr lang="tr-TR" sz="1500" kern="1200" dirty="0"/>
        </a:p>
      </dsp:txBody>
      <dsp:txXfrm>
        <a:off x="1728196" y="32723"/>
        <a:ext cx="1097032" cy="658219"/>
      </dsp:txXfrm>
    </dsp:sp>
    <dsp:sp modelId="{9FFE99E4-367E-410D-BA83-5925BEBCE5BA}">
      <dsp:nvSpPr>
        <dsp:cNvPr id="0" name=""/>
        <dsp:cNvSpPr/>
      </dsp:nvSpPr>
      <dsp:spPr>
        <a:xfrm>
          <a:off x="0" y="0"/>
          <a:ext cx="1097032" cy="658219"/>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Biyoloji</a:t>
          </a:r>
          <a:endParaRPr lang="tr-TR" sz="1500" kern="1200" dirty="0"/>
        </a:p>
      </dsp:txBody>
      <dsp:txXfrm>
        <a:off x="0" y="0"/>
        <a:ext cx="1097032" cy="658219"/>
      </dsp:txXfrm>
    </dsp:sp>
    <dsp:sp modelId="{3006C8C0-E83D-40BD-99D2-58A65F285207}">
      <dsp:nvSpPr>
        <dsp:cNvPr id="0" name=""/>
        <dsp:cNvSpPr/>
      </dsp:nvSpPr>
      <dsp:spPr>
        <a:xfrm>
          <a:off x="1728196" y="2191173"/>
          <a:ext cx="1097032" cy="658219"/>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Arial" pitchFamily="34" charset="0"/>
              <a:cs typeface="Arial" pitchFamily="34" charset="0"/>
            </a:rPr>
            <a:t>Psikoloji</a:t>
          </a:r>
          <a:endParaRPr lang="tr-TR" sz="1500" kern="1200" dirty="0"/>
        </a:p>
      </dsp:txBody>
      <dsp:txXfrm>
        <a:off x="1728196" y="2191173"/>
        <a:ext cx="1097032" cy="658219"/>
      </dsp:txXfrm>
    </dsp:sp>
    <dsp:sp modelId="{C3DDE7DB-C418-43EF-B1F8-BC1CC708682D}">
      <dsp:nvSpPr>
        <dsp:cNvPr id="0" name=""/>
        <dsp:cNvSpPr/>
      </dsp:nvSpPr>
      <dsp:spPr>
        <a:xfrm>
          <a:off x="1728196" y="1440163"/>
          <a:ext cx="1097032" cy="658219"/>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Matematik</a:t>
          </a:r>
          <a:endParaRPr lang="tr-TR" sz="1500" kern="1200" dirty="0"/>
        </a:p>
      </dsp:txBody>
      <dsp:txXfrm>
        <a:off x="1728196" y="1440163"/>
        <a:ext cx="1097032" cy="658219"/>
      </dsp:txXfrm>
    </dsp:sp>
    <dsp:sp modelId="{30AB1870-4FCB-472B-839C-7771FA2ED5A6}">
      <dsp:nvSpPr>
        <dsp:cNvPr id="0" name=""/>
        <dsp:cNvSpPr/>
      </dsp:nvSpPr>
      <dsp:spPr>
        <a:xfrm>
          <a:off x="0" y="2160241"/>
          <a:ext cx="1097032" cy="658219"/>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Arial" pitchFamily="34" charset="0"/>
              <a:cs typeface="Arial" pitchFamily="34" charset="0"/>
            </a:rPr>
            <a:t>Sosyoloji </a:t>
          </a:r>
          <a:endParaRPr lang="tr-TR" sz="1500" kern="1200" dirty="0"/>
        </a:p>
      </dsp:txBody>
      <dsp:txXfrm>
        <a:off x="0" y="2160241"/>
        <a:ext cx="1097032" cy="658219"/>
      </dsp:txXfrm>
    </dsp:sp>
    <dsp:sp modelId="{AAE8B1B4-B911-43E6-A17C-135A4BD97DD8}">
      <dsp:nvSpPr>
        <dsp:cNvPr id="0" name=""/>
        <dsp:cNvSpPr/>
      </dsp:nvSpPr>
      <dsp:spPr>
        <a:xfrm>
          <a:off x="0" y="2880318"/>
          <a:ext cx="1097032" cy="658219"/>
        </a:xfrm>
        <a:prstGeom prst="rect">
          <a:avLst/>
        </a:prstGeom>
        <a:solidFill>
          <a:srgbClr val="FF993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Arial" pitchFamily="34" charset="0"/>
              <a:cs typeface="Arial" pitchFamily="34" charset="0"/>
            </a:rPr>
            <a:t>Tarih</a:t>
          </a:r>
          <a:endParaRPr lang="tr-TR" sz="1500" kern="1200" dirty="0"/>
        </a:p>
      </dsp:txBody>
      <dsp:txXfrm>
        <a:off x="0" y="2880318"/>
        <a:ext cx="1097032" cy="658219"/>
      </dsp:txXfrm>
    </dsp:sp>
    <dsp:sp modelId="{70AE6FF8-C80B-472C-A395-F58290B6B9C6}">
      <dsp:nvSpPr>
        <dsp:cNvPr id="0" name=""/>
        <dsp:cNvSpPr/>
      </dsp:nvSpPr>
      <dsp:spPr>
        <a:xfrm>
          <a:off x="0" y="1430011"/>
          <a:ext cx="1097032" cy="658219"/>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Kimya</a:t>
          </a:r>
          <a:endParaRPr lang="tr-TR" sz="1500" kern="1200" dirty="0"/>
        </a:p>
      </dsp:txBody>
      <dsp:txXfrm>
        <a:off x="0" y="1430011"/>
        <a:ext cx="1097032" cy="658219"/>
      </dsp:txXfrm>
    </dsp:sp>
    <dsp:sp modelId="{82BAE648-AC6F-4DA0-AC9A-0F6BA57357AE}">
      <dsp:nvSpPr>
        <dsp:cNvPr id="0" name=""/>
        <dsp:cNvSpPr/>
      </dsp:nvSpPr>
      <dsp:spPr>
        <a:xfrm>
          <a:off x="0" y="720080"/>
          <a:ext cx="1097032" cy="658219"/>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Arial" pitchFamily="34" charset="0"/>
              <a:cs typeface="Arial" pitchFamily="34" charset="0"/>
            </a:rPr>
            <a:t>Değerler Eğitimi</a:t>
          </a:r>
          <a:endParaRPr lang="tr-TR" sz="1500" b="0" kern="1200" dirty="0">
            <a:latin typeface="Arial" pitchFamily="34" charset="0"/>
            <a:cs typeface="Arial" pitchFamily="34" charset="0"/>
          </a:endParaRPr>
        </a:p>
      </dsp:txBody>
      <dsp:txXfrm>
        <a:off x="0" y="720080"/>
        <a:ext cx="1097032" cy="658219"/>
      </dsp:txXfrm>
    </dsp:sp>
    <dsp:sp modelId="{34D68721-62F9-4585-BE5D-0DECD8048895}">
      <dsp:nvSpPr>
        <dsp:cNvPr id="0" name=""/>
        <dsp:cNvSpPr/>
      </dsp:nvSpPr>
      <dsp:spPr>
        <a:xfrm>
          <a:off x="1728196" y="2906177"/>
          <a:ext cx="1097032" cy="658219"/>
        </a:xfrm>
        <a:prstGeom prst="rect">
          <a:avLst/>
        </a:prstGeom>
        <a:solidFill>
          <a:srgbClr val="6600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Arial" pitchFamily="34" charset="0"/>
              <a:cs typeface="Arial" pitchFamily="34" charset="0"/>
            </a:rPr>
            <a:t>Teknolojik Tasarım</a:t>
          </a:r>
          <a:endParaRPr lang="tr-TR" sz="1500" b="0" kern="1200" dirty="0">
            <a:latin typeface="Arial" pitchFamily="34" charset="0"/>
            <a:cs typeface="Arial" pitchFamily="34" charset="0"/>
          </a:endParaRPr>
        </a:p>
      </dsp:txBody>
      <dsp:txXfrm>
        <a:off x="1728196" y="2906177"/>
        <a:ext cx="1097032" cy="658219"/>
      </dsp:txXfrm>
    </dsp:sp>
    <dsp:sp modelId="{EE1E95F3-4901-47B2-A77E-5050914D3FF0}">
      <dsp:nvSpPr>
        <dsp:cNvPr id="0" name=""/>
        <dsp:cNvSpPr/>
      </dsp:nvSpPr>
      <dsp:spPr>
        <a:xfrm>
          <a:off x="0" y="3590256"/>
          <a:ext cx="1097032" cy="658219"/>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Arial" pitchFamily="34" charset="0"/>
              <a:cs typeface="Arial" pitchFamily="34" charset="0"/>
            </a:rPr>
            <a:t>Türk Dili ve Edebiyatı</a:t>
          </a:r>
          <a:endParaRPr lang="tr-TR" sz="1500" b="0" kern="1200" dirty="0">
            <a:latin typeface="Arial" pitchFamily="34" charset="0"/>
            <a:cs typeface="Arial" pitchFamily="34" charset="0"/>
          </a:endParaRPr>
        </a:p>
      </dsp:txBody>
      <dsp:txXfrm>
        <a:off x="0" y="3590256"/>
        <a:ext cx="1097032" cy="658219"/>
      </dsp:txXfrm>
    </dsp:sp>
    <dsp:sp modelId="{184816E4-69D8-4424-BFC4-A99DEC4D8523}">
      <dsp:nvSpPr>
        <dsp:cNvPr id="0" name=""/>
        <dsp:cNvSpPr/>
      </dsp:nvSpPr>
      <dsp:spPr>
        <a:xfrm>
          <a:off x="1728196" y="720077"/>
          <a:ext cx="1097032" cy="658219"/>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Arial" pitchFamily="34" charset="0"/>
              <a:cs typeface="Arial" pitchFamily="34" charset="0"/>
            </a:rPr>
            <a:t>Fizik</a:t>
          </a:r>
          <a:endParaRPr lang="tr-TR" sz="1500" kern="1200" dirty="0"/>
        </a:p>
      </dsp:txBody>
      <dsp:txXfrm>
        <a:off x="1728196" y="720077"/>
        <a:ext cx="1097032" cy="6582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A74D7-D054-4AAB-96B2-63AB52607B27}">
      <dsp:nvSpPr>
        <dsp:cNvPr id="0" name=""/>
        <dsp:cNvSpPr/>
      </dsp:nvSpPr>
      <dsp:spPr>
        <a:xfrm>
          <a:off x="700022" y="2954"/>
          <a:ext cx="3410070" cy="2540547"/>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mn-lt"/>
            </a:rPr>
            <a:t>Yarışmaya </a:t>
          </a:r>
          <a:r>
            <a:rPr lang="tr-TR" sz="1700" b="1" kern="1200" dirty="0" smtClean="0">
              <a:latin typeface="+mn-lt"/>
            </a:rPr>
            <a:t>her öğrenci yalnızca </a:t>
          </a:r>
          <a:r>
            <a:rPr lang="tr-TR" sz="1700" b="1" u="sng" kern="1200" dirty="0" smtClean="0">
              <a:latin typeface="+mn-lt"/>
            </a:rPr>
            <a:t>bir</a:t>
          </a:r>
          <a:r>
            <a:rPr lang="tr-TR" sz="1700" b="1" kern="1200" dirty="0" smtClean="0">
              <a:latin typeface="+mn-lt"/>
            </a:rPr>
            <a:t> proje ile </a:t>
          </a:r>
          <a:r>
            <a:rPr lang="tr-TR" sz="1700" kern="1200" dirty="0" smtClean="0">
              <a:latin typeface="+mn-lt"/>
            </a:rPr>
            <a:t>katılabilir</a:t>
          </a:r>
          <a:r>
            <a:rPr lang="tr-TR" sz="1700" b="1" kern="1200" dirty="0" smtClean="0">
              <a:latin typeface="+mn-lt"/>
            </a:rPr>
            <a:t> </a:t>
          </a:r>
          <a:r>
            <a:rPr lang="tr-TR" sz="1700" kern="1200" dirty="0" smtClean="0">
              <a:latin typeface="+mn-lt"/>
            </a:rPr>
            <a:t>ve </a:t>
          </a:r>
          <a:r>
            <a:rPr lang="tr-TR" sz="1700" b="1" kern="1200" dirty="0" smtClean="0">
              <a:latin typeface="+mn-lt"/>
            </a:rPr>
            <a:t>her proje</a:t>
          </a:r>
          <a:r>
            <a:rPr lang="tr-TR" sz="1700" b="1" u="sng" kern="1200" dirty="0" smtClean="0">
              <a:latin typeface="+mn-lt"/>
            </a:rPr>
            <a:t> en çok iki</a:t>
          </a:r>
          <a:r>
            <a:rPr lang="tr-TR" sz="1700" b="1" kern="1200" dirty="0" smtClean="0">
              <a:latin typeface="+mn-lt"/>
            </a:rPr>
            <a:t> öğrenci </a:t>
          </a:r>
          <a:r>
            <a:rPr lang="tr-TR" sz="1700" kern="1200" dirty="0" smtClean="0">
              <a:latin typeface="+mn-lt"/>
            </a:rPr>
            <a:t>tarafından hazırlanır.</a:t>
          </a:r>
          <a:endParaRPr lang="tr-TR" sz="1700" kern="1200" dirty="0"/>
        </a:p>
      </dsp:txBody>
      <dsp:txXfrm>
        <a:off x="700022" y="2954"/>
        <a:ext cx="3410070" cy="2540547"/>
      </dsp:txXfrm>
    </dsp:sp>
    <dsp:sp modelId="{FAC0A077-6378-462C-A185-4E3BD4F15E37}">
      <dsp:nvSpPr>
        <dsp:cNvPr id="0" name=""/>
        <dsp:cNvSpPr/>
      </dsp:nvSpPr>
      <dsp:spPr>
        <a:xfrm>
          <a:off x="4438122" y="2954"/>
          <a:ext cx="2926750" cy="2540547"/>
        </a:xfrm>
        <a:prstGeom prst="rect">
          <a:avLst/>
        </a:prstGeom>
        <a:gradFill rotWithShape="0">
          <a:gsLst>
            <a:gs pos="0">
              <a:schemeClr val="accent4">
                <a:hueOff val="-4135930"/>
                <a:satOff val="23223"/>
                <a:lumOff val="-1078"/>
                <a:alphaOff val="0"/>
                <a:lumMod val="95000"/>
              </a:schemeClr>
            </a:gs>
            <a:gs pos="100000">
              <a:schemeClr val="accent4">
                <a:hueOff val="-4135930"/>
                <a:satOff val="23223"/>
                <a:lumOff val="-1078"/>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mn-lt"/>
            </a:rPr>
            <a:t>Bir projede </a:t>
          </a:r>
          <a:r>
            <a:rPr lang="tr-TR" sz="1700" b="1" kern="1200" dirty="0" smtClean="0">
              <a:latin typeface="+mn-lt"/>
            </a:rPr>
            <a:t>sadece </a:t>
          </a:r>
          <a:r>
            <a:rPr lang="tr-TR" sz="1700" b="1" u="sng" kern="1200" dirty="0" smtClean="0">
              <a:latin typeface="+mn-lt"/>
            </a:rPr>
            <a:t>bir</a:t>
          </a:r>
          <a:r>
            <a:rPr lang="tr-TR" sz="1700" b="1" kern="1200" dirty="0" smtClean="0">
              <a:latin typeface="+mn-lt"/>
            </a:rPr>
            <a:t> danışman </a:t>
          </a:r>
          <a:r>
            <a:rPr lang="tr-TR" sz="1700" kern="1200" dirty="0" smtClean="0">
              <a:latin typeface="+mn-lt"/>
            </a:rPr>
            <a:t>görev alabilir ve </a:t>
          </a:r>
          <a:r>
            <a:rPr lang="tr-TR" sz="1700" b="1" kern="1200" dirty="0" smtClean="0">
              <a:latin typeface="+mn-lt"/>
            </a:rPr>
            <a:t>danışman birden fazla projeye </a:t>
          </a:r>
          <a:r>
            <a:rPr lang="tr-TR" sz="1700" kern="1200" dirty="0" smtClean="0">
              <a:latin typeface="+mn-lt"/>
            </a:rPr>
            <a:t>danışmanlık yapabilir. Projede</a:t>
          </a:r>
          <a:r>
            <a:rPr lang="tr-TR" sz="1700" b="1" kern="1200" dirty="0" smtClean="0">
              <a:latin typeface="+mn-lt"/>
            </a:rPr>
            <a:t> danışman olması zorunlu değildir. </a:t>
          </a:r>
          <a:endParaRPr lang="tr-TR" sz="1700" kern="1200" dirty="0"/>
        </a:p>
      </dsp:txBody>
      <dsp:txXfrm>
        <a:off x="4438122" y="2954"/>
        <a:ext cx="2926750" cy="2540547"/>
      </dsp:txXfrm>
    </dsp:sp>
    <dsp:sp modelId="{825B1491-E6E3-425A-AA53-55228DBB0F13}">
      <dsp:nvSpPr>
        <dsp:cNvPr id="0" name=""/>
        <dsp:cNvSpPr/>
      </dsp:nvSpPr>
      <dsp:spPr>
        <a:xfrm>
          <a:off x="2268613" y="2736318"/>
          <a:ext cx="3671674" cy="2814144"/>
        </a:xfrm>
        <a:prstGeom prst="rect">
          <a:avLst/>
        </a:prstGeom>
        <a:gradFill rotWithShape="0">
          <a:gsLst>
            <a:gs pos="0">
              <a:schemeClr val="accent4">
                <a:hueOff val="-8271860"/>
                <a:satOff val="46445"/>
                <a:lumOff val="-2156"/>
                <a:alphaOff val="0"/>
                <a:lumMod val="95000"/>
              </a:schemeClr>
            </a:gs>
            <a:gs pos="100000">
              <a:schemeClr val="accent4">
                <a:hueOff val="-8271860"/>
                <a:satOff val="46445"/>
                <a:lumOff val="-2156"/>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latin typeface="+mn-lt"/>
            </a:rPr>
            <a:t>Projelerde özgünlük aranmaktadır. Projeler tamamıyla öğrencilerin kendi bilgi, beceri ve özgün düşüncelerinden kaynaklanmış, geliştirilmiş ve varsa danışman desteği ile tamamlanmış olmalıdır. Aksi takdirde yarışmadan elenir. Ayrıca öğrenciler ve danışmanları üç eğitim öğretim yılı süresince TÜBİTAK’ın düzenleyeceği etkinliklere katılamaz. </a:t>
          </a:r>
          <a:endParaRPr lang="tr-TR" sz="1700" b="1" kern="1200" dirty="0"/>
        </a:p>
      </dsp:txBody>
      <dsp:txXfrm>
        <a:off x="2268613" y="2736318"/>
        <a:ext cx="3671674" cy="28141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7889F-4BBA-4385-8D53-82B404FD63A4}">
      <dsp:nvSpPr>
        <dsp:cNvPr id="0" name=""/>
        <dsp:cNvSpPr/>
      </dsp:nvSpPr>
      <dsp:spPr>
        <a:xfrm rot="5400000">
          <a:off x="-343808" y="377622"/>
          <a:ext cx="1977979" cy="1290363"/>
        </a:xfrm>
        <a:prstGeom prst="chevron">
          <a:avLst/>
        </a:prstGeom>
        <a:solidFill>
          <a:srgbClr val="00B0F0"/>
        </a:solidFill>
        <a:ln w="15875" cap="flat" cmpd="sng" algn="ctr">
          <a:solidFill>
            <a:srgbClr val="5DCEA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1" y="678996"/>
        <a:ext cx="1290363" cy="687616"/>
      </dsp:txXfrm>
    </dsp:sp>
    <dsp:sp modelId="{0082EC9E-DA9A-4282-8BAA-2AD3027280D8}">
      <dsp:nvSpPr>
        <dsp:cNvPr id="0" name=""/>
        <dsp:cNvSpPr/>
      </dsp:nvSpPr>
      <dsp:spPr>
        <a:xfrm rot="5400000">
          <a:off x="2890400" y="-1498921"/>
          <a:ext cx="1198194" cy="4398268"/>
        </a:xfrm>
        <a:prstGeom prst="round2SameRect">
          <a:avLst/>
        </a:prstGeom>
        <a:solidFill>
          <a:sysClr val="window" lastClr="FFFFFF">
            <a:alpha val="90000"/>
            <a:hueOff val="0"/>
            <a:satOff val="0"/>
            <a:lumOff val="0"/>
            <a:alphaOff val="0"/>
          </a:sysClr>
        </a:solidFill>
        <a:ln w="15875" cap="flat" cmpd="sng" algn="ctr">
          <a:solidFill>
            <a:srgbClr val="5DCEA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solidFill>
                <a:srgbClr val="FF0000"/>
              </a:solidFill>
              <a:latin typeface="Comic Sans MS" panose="030F0702030302020204" pitchFamily="66" charset="0"/>
              <a:ea typeface="+mn-ea"/>
              <a:cs typeface="+mn-cs"/>
            </a:rPr>
            <a:t>Ön değerlendirme aşamasında </a:t>
          </a:r>
          <a:r>
            <a:rPr lang="tr-TR" sz="1400" kern="1200" dirty="0" smtClean="0">
              <a:latin typeface="Comic Sans MS" panose="030F0702030302020204" pitchFamily="66" charset="0"/>
            </a:rPr>
            <a:t>projeler sisteme yüklenen proje belgeleri esas alınarak jüri üyeleri tarafından bireysel olarak değerlendirilir. Üç jüri üyesinin verdiği puanların ortalaması alınarak bölge sergisine katılacak projeler belirlenir.</a:t>
          </a:r>
          <a:endParaRPr lang="tr-TR" sz="1400" kern="1200" dirty="0">
            <a:solidFill>
              <a:sysClr val="windowText" lastClr="000000">
                <a:hueOff val="0"/>
                <a:satOff val="0"/>
                <a:lumOff val="0"/>
                <a:alphaOff val="0"/>
              </a:sysClr>
            </a:solidFill>
            <a:latin typeface="Comic Sans MS" panose="030F0702030302020204" pitchFamily="66" charset="0"/>
            <a:ea typeface="+mn-ea"/>
            <a:cs typeface="+mn-cs"/>
          </a:endParaRPr>
        </a:p>
      </dsp:txBody>
      <dsp:txXfrm rot="-5400000">
        <a:off x="1290364" y="159606"/>
        <a:ext cx="4339777" cy="1081212"/>
      </dsp:txXfrm>
    </dsp:sp>
    <dsp:sp modelId="{42D40217-0A43-4938-B270-3D8A7187462B}">
      <dsp:nvSpPr>
        <dsp:cNvPr id="0" name=""/>
        <dsp:cNvSpPr/>
      </dsp:nvSpPr>
      <dsp:spPr>
        <a:xfrm rot="5400000">
          <a:off x="-438336" y="2302380"/>
          <a:ext cx="2167035" cy="1290363"/>
        </a:xfrm>
        <a:prstGeom prst="chevron">
          <a:avLst/>
        </a:prstGeom>
        <a:solidFill>
          <a:srgbClr val="5DCEAF">
            <a:hueOff val="-4135930"/>
            <a:satOff val="23223"/>
            <a:lumOff val="-1078"/>
            <a:alphaOff val="0"/>
          </a:srgbClr>
        </a:solidFill>
        <a:ln w="15875" cap="flat" cmpd="sng" algn="ctr">
          <a:solidFill>
            <a:srgbClr val="5DCEAF">
              <a:hueOff val="-4135930"/>
              <a:satOff val="23223"/>
              <a:lumOff val="-1078"/>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1" y="2509226"/>
        <a:ext cx="1290363" cy="876672"/>
      </dsp:txXfrm>
    </dsp:sp>
    <dsp:sp modelId="{7C561929-935C-48EB-A15D-89622ADE1844}">
      <dsp:nvSpPr>
        <dsp:cNvPr id="0" name=""/>
        <dsp:cNvSpPr/>
      </dsp:nvSpPr>
      <dsp:spPr>
        <a:xfrm rot="5400000">
          <a:off x="2705686" y="425836"/>
          <a:ext cx="1567621" cy="4398268"/>
        </a:xfrm>
        <a:prstGeom prst="round2SameRect">
          <a:avLst/>
        </a:prstGeo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latin typeface="Comic Sans MS" panose="030F0702030302020204" pitchFamily="66" charset="0"/>
            </a:rPr>
            <a:t>Ön değerlendirmede başarılı olan projeler </a:t>
          </a:r>
          <a:r>
            <a:rPr lang="tr-TR" sz="1400" kern="1200" dirty="0" smtClean="0">
              <a:solidFill>
                <a:srgbClr val="FF0000"/>
              </a:solidFill>
              <a:latin typeface="Comic Sans MS" panose="030F0702030302020204" pitchFamily="66" charset="0"/>
            </a:rPr>
            <a:t>bölge sergisine</a:t>
          </a:r>
          <a:r>
            <a:rPr lang="tr-TR" sz="1400" kern="1200" dirty="0" smtClean="0">
              <a:latin typeface="Comic Sans MS" panose="030F0702030302020204" pitchFamily="66" charset="0"/>
            </a:rPr>
            <a:t> davet edilir. Bu aşamada projeler poster ve sözlü sunumlar ile değerlendirilir. </a:t>
          </a:r>
          <a:endParaRPr lang="tr-TR" sz="1400" kern="1200" dirty="0">
            <a:solidFill>
              <a:sysClr val="windowText" lastClr="000000">
                <a:hueOff val="0"/>
                <a:satOff val="0"/>
                <a:lumOff val="0"/>
                <a:alphaOff val="0"/>
              </a:sysClr>
            </a:solidFill>
            <a:latin typeface="Comic Sans MS" panose="030F0702030302020204" pitchFamily="66" charset="0"/>
            <a:ea typeface="+mn-ea"/>
            <a:cs typeface="+mn-cs"/>
          </a:endParaRPr>
        </a:p>
        <a:p>
          <a:pPr marL="114300" lvl="1" indent="-114300" algn="just" defTabSz="622300">
            <a:lnSpc>
              <a:spcPct val="90000"/>
            </a:lnSpc>
            <a:spcBef>
              <a:spcPct val="0"/>
            </a:spcBef>
            <a:spcAft>
              <a:spcPct val="15000"/>
            </a:spcAft>
            <a:buChar char="••"/>
          </a:pPr>
          <a:r>
            <a:rPr lang="tr-TR" sz="1400" kern="1200" dirty="0" smtClean="0">
              <a:latin typeface="Comic Sans MS" panose="030F0702030302020204" pitchFamily="66" charset="0"/>
            </a:rPr>
            <a:t>Bölge sergilerinde Birincilik ödülü alan projeler </a:t>
          </a:r>
          <a:r>
            <a:rPr lang="tr-TR" sz="1400" kern="1200" dirty="0" smtClean="0">
              <a:solidFill>
                <a:srgbClr val="FF0000"/>
              </a:solidFill>
              <a:latin typeface="Comic Sans MS" panose="030F0702030302020204" pitchFamily="66" charset="0"/>
            </a:rPr>
            <a:t>final sergisine </a:t>
          </a:r>
          <a:r>
            <a:rPr lang="tr-TR" sz="1400" kern="1200" dirty="0" smtClean="0">
              <a:latin typeface="Comic Sans MS" panose="030F0702030302020204" pitchFamily="66" charset="0"/>
            </a:rPr>
            <a:t>davet edilir. Bu aşamada projeler poster ve sözlü sunumlar ile değerlendirilir. </a:t>
          </a:r>
          <a:endParaRPr lang="tr-TR" sz="1400" kern="1200" dirty="0">
            <a:solidFill>
              <a:sysClr val="windowText" lastClr="000000">
                <a:hueOff val="0"/>
                <a:satOff val="0"/>
                <a:lumOff val="0"/>
                <a:alphaOff val="0"/>
              </a:sysClr>
            </a:solidFill>
            <a:latin typeface="Comic Sans MS" panose="030F0702030302020204" pitchFamily="66" charset="0"/>
            <a:ea typeface="+mn-ea"/>
            <a:cs typeface="+mn-cs"/>
          </a:endParaRPr>
        </a:p>
      </dsp:txBody>
      <dsp:txXfrm rot="-5400000">
        <a:off x="1290363" y="1917685"/>
        <a:ext cx="4321743" cy="1414571"/>
      </dsp:txXfrm>
    </dsp:sp>
    <dsp:sp modelId="{5087F17D-6B5B-4924-AA41-B22BCF68EFE4}">
      <dsp:nvSpPr>
        <dsp:cNvPr id="0" name=""/>
        <dsp:cNvSpPr/>
      </dsp:nvSpPr>
      <dsp:spPr>
        <a:xfrm rot="5400000">
          <a:off x="-213085" y="4220150"/>
          <a:ext cx="1843375" cy="1290363"/>
        </a:xfrm>
        <a:prstGeom prst="chevron">
          <a:avLst/>
        </a:prstGeom>
        <a:solidFill>
          <a:srgbClr val="5DCEAF">
            <a:hueOff val="-8271860"/>
            <a:satOff val="46445"/>
            <a:lumOff val="-2156"/>
            <a:alphaOff val="0"/>
          </a:srgbClr>
        </a:solidFill>
        <a:ln w="15875" cap="flat" cmpd="sng" algn="ctr">
          <a:solidFill>
            <a:srgbClr val="5DCEAF">
              <a:hueOff val="-8271860"/>
              <a:satOff val="46445"/>
              <a:lumOff val="-215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63422" y="4588826"/>
        <a:ext cx="1290363" cy="553012"/>
      </dsp:txXfrm>
    </dsp:sp>
    <dsp:sp modelId="{9E92C81E-3199-45B4-87E6-296FC1D0FDEA}">
      <dsp:nvSpPr>
        <dsp:cNvPr id="0" name=""/>
        <dsp:cNvSpPr/>
      </dsp:nvSpPr>
      <dsp:spPr>
        <a:xfrm rot="5400000">
          <a:off x="2841016" y="2374303"/>
          <a:ext cx="1296961" cy="4398268"/>
        </a:xfrm>
        <a:prstGeom prst="round2SameRect">
          <a:avLst/>
        </a:prstGeom>
        <a:solidFill>
          <a:sysClr val="window" lastClr="FFFFFF">
            <a:alpha val="90000"/>
            <a:hueOff val="0"/>
            <a:satOff val="0"/>
            <a:lumOff val="0"/>
            <a:alphaOff val="0"/>
          </a:sysClr>
        </a:solidFill>
        <a:ln w="15875" cap="flat" cmpd="sng" algn="ctr">
          <a:solidFill>
            <a:srgbClr val="5DCEAF">
              <a:hueOff val="-8271860"/>
              <a:satOff val="46445"/>
              <a:lumOff val="-215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solidFill>
                <a:srgbClr val="FF0000"/>
              </a:solidFill>
              <a:latin typeface="Comic Sans MS" panose="030F0702030302020204" pitchFamily="66" charset="0"/>
            </a:rPr>
            <a:t>Uluslararası proje yarışmalarına </a:t>
          </a:r>
          <a:r>
            <a:rPr lang="tr-TR" sz="1400" kern="1200" dirty="0" smtClean="0">
              <a:latin typeface="Comic Sans MS" panose="030F0702030302020204" pitchFamily="66" charset="0"/>
            </a:rPr>
            <a:t>gönderilecek projeler Türkiye Final Yarışmasına katılan projeler arasından, TÜBİTAK tarafından belirlenen jüri tarafından belirlenir. </a:t>
          </a:r>
          <a:endParaRPr lang="tr-TR" sz="1400" b="0" kern="1200" dirty="0">
            <a:solidFill>
              <a:sysClr val="windowText" lastClr="000000">
                <a:hueOff val="0"/>
                <a:satOff val="0"/>
                <a:lumOff val="0"/>
                <a:alphaOff val="0"/>
              </a:sysClr>
            </a:solidFill>
            <a:latin typeface="Comic Sans MS" panose="030F0702030302020204" pitchFamily="66" charset="0"/>
            <a:ea typeface="+mn-ea"/>
            <a:cs typeface="+mn-cs"/>
          </a:endParaRPr>
        </a:p>
      </dsp:txBody>
      <dsp:txXfrm rot="-5400000">
        <a:off x="1290363" y="3988268"/>
        <a:ext cx="4334956" cy="11703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56F85-AA1C-45B6-8C6E-99C6FDB9559F}">
      <dsp:nvSpPr>
        <dsp:cNvPr id="0" name=""/>
        <dsp:cNvSpPr/>
      </dsp:nvSpPr>
      <dsp:spPr>
        <a:xfrm rot="5400000">
          <a:off x="4352038" y="112465"/>
          <a:ext cx="1730231" cy="1505301"/>
        </a:xfrm>
        <a:prstGeom prst="hexagon">
          <a:avLst>
            <a:gd name="adj" fmla="val 2500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II. </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Bölge Sergisi</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09-12 Mart</a:t>
          </a:r>
          <a:endParaRPr lang="tr-TR" sz="1200" b="1" kern="1200" cap="none" spc="0" dirty="0">
            <a:ln w="10541" cmpd="sng">
              <a:prstDash val="solid"/>
            </a:ln>
            <a:effectLst/>
            <a:latin typeface="Comic Sans MS" panose="030F0702030302020204" pitchFamily="66" charset="0"/>
          </a:endParaRPr>
        </a:p>
      </dsp:txBody>
      <dsp:txXfrm rot="-5400000">
        <a:off x="4699079" y="269628"/>
        <a:ext cx="1036149" cy="1190975"/>
      </dsp:txXfrm>
    </dsp:sp>
    <dsp:sp modelId="{54958B5F-C0D0-4527-BCD0-931E73B3FDAF}">
      <dsp:nvSpPr>
        <dsp:cNvPr id="0" name=""/>
        <dsp:cNvSpPr/>
      </dsp:nvSpPr>
      <dsp:spPr>
        <a:xfrm>
          <a:off x="0" y="3640517"/>
          <a:ext cx="1930938" cy="103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tr-TR" sz="3600" kern="1200" dirty="0">
            <a:solidFill>
              <a:srgbClr val="FF0000"/>
            </a:solidFill>
          </a:endParaRPr>
        </a:p>
      </dsp:txBody>
      <dsp:txXfrm>
        <a:off x="0" y="3640517"/>
        <a:ext cx="1930938" cy="1038138"/>
      </dsp:txXfrm>
    </dsp:sp>
    <dsp:sp modelId="{9FB728D6-33B6-45BF-8357-EACF6F4167E2}">
      <dsp:nvSpPr>
        <dsp:cNvPr id="0" name=""/>
        <dsp:cNvSpPr/>
      </dsp:nvSpPr>
      <dsp:spPr>
        <a:xfrm rot="5400000">
          <a:off x="2695846" y="112465"/>
          <a:ext cx="1730231" cy="1505301"/>
        </a:xfrm>
        <a:prstGeom prst="hexagon">
          <a:avLst>
            <a:gd name="adj" fmla="val 25000"/>
            <a:gd name="vf" fmla="val 115470"/>
          </a:avLst>
        </a:prstGeom>
        <a:solidFill>
          <a:schemeClr val="accent5">
            <a:hueOff val="-147318"/>
            <a:satOff val="-1717"/>
            <a:lumOff val="-3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solidFill>
              <a:srgbClr val="FF0000"/>
            </a:solidFill>
          </a:endParaRPr>
        </a:p>
      </dsp:txBody>
      <dsp:txXfrm rot="-5400000">
        <a:off x="3042887" y="269628"/>
        <a:ext cx="1036149" cy="1190975"/>
      </dsp:txXfrm>
    </dsp:sp>
    <dsp:sp modelId="{7C26CB81-C1DD-41AE-AD69-C798182A4F30}">
      <dsp:nvSpPr>
        <dsp:cNvPr id="0" name=""/>
        <dsp:cNvSpPr/>
      </dsp:nvSpPr>
      <dsp:spPr>
        <a:xfrm rot="5400000">
          <a:off x="3490150" y="1478401"/>
          <a:ext cx="1730231" cy="1653738"/>
        </a:xfrm>
        <a:prstGeom prst="hexagon">
          <a:avLst>
            <a:gd name="adj" fmla="val 25000"/>
            <a:gd name="vf" fmla="val 115470"/>
          </a:avLst>
        </a:prstGeom>
        <a:solidFill>
          <a:schemeClr val="accent5">
            <a:hueOff val="-294635"/>
            <a:satOff val="-3433"/>
            <a:lumOff val="-6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cap="none" spc="0" smtClean="0">
              <a:ln w="17780" cmpd="sng">
                <a:prstDash val="solid"/>
                <a:miter lim="800000"/>
              </a:ln>
              <a:effectLst>
                <a:outerShdw blurRad="50800" algn="tl" rotWithShape="0">
                  <a:srgbClr val="000000"/>
                </a:outerShdw>
              </a:effectLst>
              <a:latin typeface="Comic Sans MS" panose="030F0702030302020204" pitchFamily="66" charset="0"/>
            </a:rPr>
            <a:t>Başvurusu yapılan proje jüri tarafından üç aşamada değerlendirilir  </a:t>
          </a:r>
          <a:endParaRPr lang="tr-TR" sz="1100" b="1" kern="1200" cap="none" spc="0" dirty="0">
            <a:ln w="17780" cmpd="sng">
              <a:prstDash val="solid"/>
              <a:miter lim="800000"/>
            </a:ln>
            <a:effectLst>
              <a:outerShdw blurRad="50800" algn="tl" rotWithShape="0">
                <a:srgbClr val="000000"/>
              </a:outerShdw>
            </a:effectLst>
            <a:latin typeface="Comic Sans MS" panose="030F0702030302020204" pitchFamily="66" charset="0"/>
          </a:endParaRPr>
        </a:p>
      </dsp:txBody>
      <dsp:txXfrm rot="-5400000">
        <a:off x="3797926" y="1722152"/>
        <a:ext cx="1114678" cy="1166237"/>
      </dsp:txXfrm>
    </dsp:sp>
    <dsp:sp modelId="{ACBA0AE7-676C-413F-8353-6D5995C8AA62}">
      <dsp:nvSpPr>
        <dsp:cNvPr id="0" name=""/>
        <dsp:cNvSpPr/>
      </dsp:nvSpPr>
      <dsp:spPr>
        <a:xfrm>
          <a:off x="2592295" y="288032"/>
          <a:ext cx="1868649" cy="103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I. </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Ön Değerlendirme</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Şubat 2020</a:t>
          </a:r>
          <a:endParaRPr lang="tr-TR" sz="1200" b="1" kern="1200" cap="none" spc="0" dirty="0">
            <a:ln w="10541" cmpd="sng">
              <a:prstDash val="solid"/>
            </a:ln>
            <a:effectLst/>
            <a:latin typeface="Comic Sans MS" panose="030F0702030302020204" pitchFamily="66" charset="0"/>
          </a:endParaRPr>
        </a:p>
      </dsp:txBody>
      <dsp:txXfrm>
        <a:off x="2592295" y="288032"/>
        <a:ext cx="1868649" cy="1038138"/>
      </dsp:txXfrm>
    </dsp:sp>
    <dsp:sp modelId="{2A4447EE-A494-4C03-B5F9-6B9F4FE7384C}">
      <dsp:nvSpPr>
        <dsp:cNvPr id="0" name=""/>
        <dsp:cNvSpPr/>
      </dsp:nvSpPr>
      <dsp:spPr>
        <a:xfrm rot="5400000">
          <a:off x="5118314" y="1582726"/>
          <a:ext cx="1730231" cy="1505301"/>
        </a:xfrm>
        <a:prstGeom prst="hexagon">
          <a:avLst>
            <a:gd name="adj" fmla="val 25000"/>
            <a:gd name="vf" fmla="val 115470"/>
          </a:avLst>
        </a:prstGeom>
        <a:solidFill>
          <a:schemeClr val="accent5">
            <a:hueOff val="-441953"/>
            <a:satOff val="-5150"/>
            <a:lumOff val="-9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solidFill>
              <a:srgbClr val="FF0000"/>
            </a:solidFill>
          </a:endParaRPr>
        </a:p>
      </dsp:txBody>
      <dsp:txXfrm rot="-5400000">
        <a:off x="5465355" y="1739889"/>
        <a:ext cx="1036149" cy="1190975"/>
      </dsp:txXfrm>
    </dsp:sp>
    <dsp:sp modelId="{C095FDA1-2A96-4BF7-8FD0-B77473B2126F}">
      <dsp:nvSpPr>
        <dsp:cNvPr id="0" name=""/>
        <dsp:cNvSpPr/>
      </dsp:nvSpPr>
      <dsp:spPr>
        <a:xfrm rot="5400000">
          <a:off x="5142457" y="1588660"/>
          <a:ext cx="1730231" cy="1505301"/>
        </a:xfrm>
        <a:prstGeom prst="hexagon">
          <a:avLst>
            <a:gd name="adj" fmla="val 25000"/>
            <a:gd name="vf" fmla="val 115470"/>
          </a:avLst>
        </a:prstGeom>
        <a:solidFill>
          <a:schemeClr val="accent5">
            <a:hueOff val="-589270"/>
            <a:satOff val="-6867"/>
            <a:lumOff val="-12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III. </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Türkiye Final Sergisi</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30 Mart</a:t>
          </a:r>
        </a:p>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3 Nisan</a:t>
          </a:r>
          <a:endParaRPr lang="tr-TR" sz="1200" b="1" kern="1200" cap="none" spc="0" dirty="0">
            <a:ln w="10541" cmpd="sng">
              <a:prstDash val="solid"/>
            </a:ln>
            <a:effectLst/>
            <a:latin typeface="Comic Sans MS" panose="030F0702030302020204" pitchFamily="66" charset="0"/>
          </a:endParaRPr>
        </a:p>
      </dsp:txBody>
      <dsp:txXfrm rot="-5400000">
        <a:off x="5489498" y="1745823"/>
        <a:ext cx="1036149" cy="1190975"/>
      </dsp:txXfrm>
    </dsp:sp>
    <dsp:sp modelId="{370202E0-4A11-4F18-9986-3975D71D2507}">
      <dsp:nvSpPr>
        <dsp:cNvPr id="0" name=""/>
        <dsp:cNvSpPr/>
      </dsp:nvSpPr>
      <dsp:spPr>
        <a:xfrm>
          <a:off x="2859164" y="3392406"/>
          <a:ext cx="1930938" cy="1038138"/>
        </a:xfrm>
        <a:prstGeom prst="rect">
          <a:avLst/>
        </a:prstGeom>
        <a:noFill/>
        <a:ln>
          <a:noFill/>
        </a:ln>
        <a:effectLst/>
      </dsp:spPr>
      <dsp:style>
        <a:lnRef idx="0">
          <a:scrgbClr r="0" g="0" b="0"/>
        </a:lnRef>
        <a:fillRef idx="0">
          <a:scrgbClr r="0" g="0" b="0"/>
        </a:fillRef>
        <a:effectRef idx="0">
          <a:scrgbClr r="0" g="0" b="0"/>
        </a:effectRef>
        <a:fontRef idx="minor"/>
      </dsp:style>
    </dsp:sp>
    <dsp:sp modelId="{38ED2AE4-C461-40AA-86B1-16BDE6B7EA08}">
      <dsp:nvSpPr>
        <dsp:cNvPr id="0" name=""/>
        <dsp:cNvSpPr/>
      </dsp:nvSpPr>
      <dsp:spPr>
        <a:xfrm rot="5400000">
          <a:off x="0" y="4313818"/>
          <a:ext cx="69122" cy="69123"/>
        </a:xfrm>
        <a:prstGeom prst="rightBracket">
          <a:avLst/>
        </a:prstGeom>
        <a:solidFill>
          <a:schemeClr val="accent5">
            <a:hueOff val="-736588"/>
            <a:satOff val="-8584"/>
            <a:lumOff val="-15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tr-TR" sz="500" kern="1200">
            <a:solidFill>
              <a:srgbClr val="FF0000"/>
            </a:solidFill>
          </a:endParaRPr>
        </a:p>
      </dsp:txBody>
      <dsp:txXfrm rot="-5400000">
        <a:off x="1687" y="4313819"/>
        <a:ext cx="65749" cy="48877"/>
      </dsp:txXfrm>
    </dsp:sp>
    <dsp:sp modelId="{146F2215-0106-4EFC-9DC0-95ECE7B9D896}">
      <dsp:nvSpPr>
        <dsp:cNvPr id="0" name=""/>
        <dsp:cNvSpPr/>
      </dsp:nvSpPr>
      <dsp:spPr>
        <a:xfrm rot="5400000">
          <a:off x="4280026" y="2992778"/>
          <a:ext cx="1730231" cy="1505301"/>
        </a:xfrm>
        <a:prstGeom prst="hexagon">
          <a:avLst>
            <a:gd name="adj" fmla="val 25000"/>
            <a:gd name="vf" fmla="val 115470"/>
          </a:avLst>
        </a:prstGeom>
        <a:solidFill>
          <a:schemeClr val="accent5">
            <a:hueOff val="-883905"/>
            <a:satOff val="-10300"/>
            <a:lumOff val="-18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smtClean="0">
              <a:ln w="10541" cmpd="sng">
                <a:prstDash val="solid"/>
              </a:ln>
              <a:effectLst/>
              <a:latin typeface="Comic Sans MS" panose="030F0702030302020204" pitchFamily="66" charset="0"/>
            </a:rPr>
            <a:t>IV. Uluslararası Yarışmalar</a:t>
          </a:r>
          <a:endParaRPr lang="tr-TR" sz="1200" b="1" kern="1200" cap="none" spc="0" dirty="0">
            <a:ln w="10541" cmpd="sng">
              <a:prstDash val="solid"/>
            </a:ln>
            <a:effectLst/>
            <a:latin typeface="Comic Sans MS" panose="030F0702030302020204" pitchFamily="66" charset="0"/>
          </a:endParaRPr>
        </a:p>
      </dsp:txBody>
      <dsp:txXfrm rot="-5400000">
        <a:off x="4627067" y="3149941"/>
        <a:ext cx="1036149" cy="1190975"/>
      </dsp:txXfrm>
    </dsp:sp>
    <dsp:sp modelId="{B419C788-FC1B-468D-844F-344FA73059F7}">
      <dsp:nvSpPr>
        <dsp:cNvPr id="0" name=""/>
        <dsp:cNvSpPr/>
      </dsp:nvSpPr>
      <dsp:spPr>
        <a:xfrm>
          <a:off x="1674115" y="4753548"/>
          <a:ext cx="1868649" cy="1038138"/>
        </a:xfrm>
        <a:prstGeom prst="rect">
          <a:avLst/>
        </a:prstGeom>
        <a:noFill/>
        <a:ln>
          <a:noFill/>
        </a:ln>
        <a:effectLst/>
      </dsp:spPr>
      <dsp:style>
        <a:lnRef idx="0">
          <a:scrgbClr r="0" g="0" b="0"/>
        </a:lnRef>
        <a:fillRef idx="0">
          <a:scrgbClr r="0" g="0" b="0"/>
        </a:fillRef>
        <a:effectRef idx="0">
          <a:scrgbClr r="0" g="0" b="0"/>
        </a:effectRef>
        <a:fontRef idx="minor"/>
      </dsp:style>
    </dsp:sp>
    <dsp:sp modelId="{9D0351B7-5783-44E4-AD56-9E52D0B4DFC9}">
      <dsp:nvSpPr>
        <dsp:cNvPr id="0" name=""/>
        <dsp:cNvSpPr/>
      </dsp:nvSpPr>
      <dsp:spPr>
        <a:xfrm rot="5400000">
          <a:off x="8083897" y="6070250"/>
          <a:ext cx="69122" cy="69123"/>
        </a:xfrm>
        <a:prstGeom prst="rightBracket">
          <a:avLst/>
        </a:prstGeom>
        <a:solidFill>
          <a:schemeClr val="accent5">
            <a:hueOff val="-1031223"/>
            <a:satOff val="-1201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tr-TR" sz="500" kern="1200">
            <a:solidFill>
              <a:srgbClr val="FF0000"/>
            </a:solidFill>
          </a:endParaRPr>
        </a:p>
      </dsp:txBody>
      <dsp:txXfrm rot="-5400000">
        <a:off x="8085584" y="6070251"/>
        <a:ext cx="65749" cy="488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E8DA-1D8D-46B8-9A8C-7307CA5648DC}">
      <dsp:nvSpPr>
        <dsp:cNvPr id="0" name=""/>
        <dsp:cNvSpPr/>
      </dsp:nvSpPr>
      <dsp:spPr>
        <a:xfrm>
          <a:off x="196796" y="0"/>
          <a:ext cx="2988472" cy="1793083"/>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Avrupa Birliği Genç Bilim İnsanları Proje Yarışması</a:t>
          </a:r>
          <a:endParaRPr lang="tr-TR" sz="2900" kern="1200" dirty="0"/>
        </a:p>
      </dsp:txBody>
      <dsp:txXfrm>
        <a:off x="196796" y="0"/>
        <a:ext cx="2988472" cy="1793083"/>
      </dsp:txXfrm>
    </dsp:sp>
    <dsp:sp modelId="{04485ED5-58AD-43F0-A188-0453B4358659}">
      <dsp:nvSpPr>
        <dsp:cNvPr id="0" name=""/>
        <dsp:cNvSpPr/>
      </dsp:nvSpPr>
      <dsp:spPr>
        <a:xfrm>
          <a:off x="196796" y="2076802"/>
          <a:ext cx="2988472" cy="1793083"/>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INTEL ISEF </a:t>
          </a:r>
          <a:endParaRPr lang="tr-TR" sz="2900" kern="1200" dirty="0"/>
        </a:p>
      </dsp:txBody>
      <dsp:txXfrm>
        <a:off x="196796" y="2076802"/>
        <a:ext cx="2988472" cy="179308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302625" cy="34021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1696" y="0"/>
            <a:ext cx="4302625" cy="340210"/>
          </a:xfrm>
          <a:prstGeom prst="rect">
            <a:avLst/>
          </a:prstGeom>
        </p:spPr>
        <p:txBody>
          <a:bodyPr vert="horz" lIns="91440" tIns="45720" rIns="91440" bIns="45720" rtlCol="0"/>
          <a:lstStyle>
            <a:lvl1pPr algn="r">
              <a:defRPr sz="1200"/>
            </a:lvl1pPr>
          </a:lstStyle>
          <a:p>
            <a:fld id="{E3DFD97A-6054-4B8D-96FA-5CB06C9A47D9}" type="datetimeFigureOut">
              <a:rPr lang="tr-TR" smtClean="0"/>
              <a:t>19.12.2019</a:t>
            </a:fld>
            <a:endParaRPr lang="tr-TR"/>
          </a:p>
        </p:txBody>
      </p:sp>
      <p:sp>
        <p:nvSpPr>
          <p:cNvPr id="4" name="Altbilgi Yer Tutucusu 3"/>
          <p:cNvSpPr>
            <a:spLocks noGrp="1"/>
          </p:cNvSpPr>
          <p:nvPr>
            <p:ph type="ftr" sz="quarter" idx="2"/>
          </p:nvPr>
        </p:nvSpPr>
        <p:spPr>
          <a:xfrm>
            <a:off x="1" y="6456378"/>
            <a:ext cx="4302625" cy="34021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1696" y="6456378"/>
            <a:ext cx="4302625" cy="340210"/>
          </a:xfrm>
          <a:prstGeom prst="rect">
            <a:avLst/>
          </a:prstGeom>
        </p:spPr>
        <p:txBody>
          <a:bodyPr vert="horz" lIns="91440" tIns="45720" rIns="91440" bIns="45720" rtlCol="0" anchor="b"/>
          <a:lstStyle>
            <a:lvl1pPr algn="r">
              <a:defRPr sz="1200"/>
            </a:lvl1pPr>
          </a:lstStyle>
          <a:p>
            <a:fld id="{8ADAC0DA-37FD-481D-B3CB-65F7A762800A}" type="slidenum">
              <a:rPr lang="tr-TR" smtClean="0"/>
              <a:t>‹#›</a:t>
            </a:fld>
            <a:endParaRPr lang="tr-TR"/>
          </a:p>
        </p:txBody>
      </p:sp>
    </p:spTree>
    <p:extLst>
      <p:ext uri="{BB962C8B-B14F-4D97-AF65-F5344CB8AC3E}">
        <p14:creationId xmlns:p14="http://schemas.microsoft.com/office/powerpoint/2010/main" val="524140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2" y="0"/>
            <a:ext cx="4301543"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5622800" y="0"/>
            <a:ext cx="4301543" cy="33988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FF8E59C-644C-407A-9288-3306FF133E8F}" type="datetimeFigureOut">
              <a:rPr lang="tr-TR"/>
              <a:pPr>
                <a:defRPr/>
              </a:pPr>
              <a:t>19.12.2019</a:t>
            </a:fld>
            <a:endParaRPr lang="tr-TR"/>
          </a:p>
        </p:txBody>
      </p:sp>
      <p:sp>
        <p:nvSpPr>
          <p:cNvPr id="4" name="3 Slayt Görüntüsü Yer Tutucusu"/>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2" y="6456612"/>
            <a:ext cx="4301543"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5622800" y="6456612"/>
            <a:ext cx="4301543" cy="33988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54D121-7BC2-46E0-945B-1F16C23F5B95}" type="slidenum">
              <a:rPr lang="tr-TR"/>
              <a:pPr>
                <a:defRPr/>
              </a:pPr>
              <a:t>‹#›</a:t>
            </a:fld>
            <a:endParaRPr lang="tr-TR"/>
          </a:p>
        </p:txBody>
      </p:sp>
    </p:spTree>
    <p:extLst>
      <p:ext uri="{BB962C8B-B14F-4D97-AF65-F5344CB8AC3E}">
        <p14:creationId xmlns:p14="http://schemas.microsoft.com/office/powerpoint/2010/main" val="773293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4" name="Slide Number Placeholder 3"/>
          <p:cNvSpPr>
            <a:spLocks noGrp="1"/>
          </p:cNvSpPr>
          <p:nvPr>
            <p:ph type="sldNum" sz="quarter" idx="5"/>
          </p:nvPr>
        </p:nvSpPr>
        <p:spPr/>
        <p:txBody>
          <a:bodyPr/>
          <a:lstStyle/>
          <a:p>
            <a:pPr>
              <a:defRPr/>
            </a:pPr>
            <a:fld id="{6BD2DAF2-ED39-455F-9703-D0D748F3EFDC}" type="slidenum">
              <a:rPr lang="tr-TR" smtClean="0"/>
              <a:pPr>
                <a:defRPr/>
              </a:pPr>
              <a:t>4</a:t>
            </a:fld>
            <a:endParaRPr lang="tr-TR"/>
          </a:p>
        </p:txBody>
      </p:sp>
    </p:spTree>
    <p:extLst>
      <p:ext uri="{BB962C8B-B14F-4D97-AF65-F5344CB8AC3E}">
        <p14:creationId xmlns:p14="http://schemas.microsoft.com/office/powerpoint/2010/main" val="362406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İş Fikri İle Başvuru</a:t>
            </a:r>
          </a:p>
          <a:p>
            <a:pPr>
              <a:buFontTx/>
              <a:buAutoNum type="arabicPeriod"/>
            </a:pPr>
            <a:r>
              <a:rPr lang="tr-TR" altLang="tr-TR" smtClean="0"/>
              <a:t>Aşama Elemesi (en fazla 120 grup)</a:t>
            </a:r>
          </a:p>
          <a:p>
            <a:r>
              <a:rPr lang="tr-TR" altLang="tr-TR" smtClean="0"/>
              <a:t>İş Planı Eğitimi</a:t>
            </a:r>
          </a:p>
          <a:p>
            <a:r>
              <a:rPr lang="tr-TR" altLang="tr-TR" smtClean="0"/>
              <a:t>İş Planlarının Sisteme Yüklenmesi</a:t>
            </a:r>
          </a:p>
          <a:p>
            <a:r>
              <a:rPr lang="tr-TR" altLang="tr-TR" smtClean="0"/>
              <a:t>2. Aşama Elemesi (En fazla 30 Proje)</a:t>
            </a:r>
          </a:p>
          <a:p>
            <a:r>
              <a:rPr lang="tr-TR" altLang="tr-TR" smtClean="0"/>
              <a:t>Sergi</a:t>
            </a:r>
          </a:p>
          <a:p>
            <a:r>
              <a:rPr lang="tr-TR" altLang="tr-TR" smtClean="0"/>
              <a:t>Ödüller</a:t>
            </a:r>
          </a:p>
        </p:txBody>
      </p:sp>
      <p:sp>
        <p:nvSpPr>
          <p:cNvPr id="4" name="Slide Number Placeholder 3"/>
          <p:cNvSpPr>
            <a:spLocks noGrp="1"/>
          </p:cNvSpPr>
          <p:nvPr>
            <p:ph type="sldNum" sz="quarter" idx="5"/>
          </p:nvPr>
        </p:nvSpPr>
        <p:spPr/>
        <p:txBody>
          <a:bodyPr/>
          <a:lstStyle/>
          <a:p>
            <a:pPr>
              <a:defRPr/>
            </a:pPr>
            <a:fld id="{6BD2DAF2-ED39-455F-9703-D0D748F3EFDC}" type="slidenum">
              <a:rPr lang="tr-TR" smtClean="0"/>
              <a:pPr>
                <a:defRPr/>
              </a:pPr>
              <a:t>11</a:t>
            </a:fld>
            <a:endParaRPr lang="tr-TR"/>
          </a:p>
        </p:txBody>
      </p:sp>
    </p:spTree>
    <p:extLst>
      <p:ext uri="{BB962C8B-B14F-4D97-AF65-F5344CB8AC3E}">
        <p14:creationId xmlns:p14="http://schemas.microsoft.com/office/powerpoint/2010/main" val="2981938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3D12700-8052-426F-AA6B-26975670F3A9}" type="slidenum">
              <a:rPr lang="en-US" smtClean="0"/>
              <a:pPr>
                <a:defRPr/>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pic>
        <p:nvPicPr>
          <p:cNvPr id="15" name="11 Resim" descr="Arka F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12 Grup"/>
          <p:cNvGrpSpPr>
            <a:grpSpLocks noChangeAspect="1"/>
          </p:cNvGrpSpPr>
          <p:nvPr userDrawn="1"/>
        </p:nvGrpSpPr>
        <p:grpSpPr bwMode="auto">
          <a:xfrm>
            <a:off x="4059238" y="549275"/>
            <a:ext cx="1025525" cy="808038"/>
            <a:chOff x="-52904" y="96988"/>
            <a:chExt cx="971600" cy="765566"/>
          </a:xfrm>
        </p:grpSpPr>
        <p:pic>
          <p:nvPicPr>
            <p:cNvPr id="17" name="4 İçerik Yer Tutucusu" descr="TUBITAK%20LOGO[1].bmp"/>
            <p:cNvPicPr preferRelativeResize="0">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96988"/>
              <a:ext cx="617244" cy="63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5 Metin kutusu"/>
            <p:cNvSpPr txBox="1">
              <a:spLocks noChangeArrowheads="1"/>
            </p:cNvSpPr>
            <p:nvPr/>
          </p:nvSpPr>
          <p:spPr bwMode="auto">
            <a:xfrm>
              <a:off x="-52904" y="739221"/>
              <a:ext cx="971600" cy="12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tr-TR" altLang="tr-TR" sz="800" smtClean="0">
                  <a:solidFill>
                    <a:srgbClr val="000000"/>
                  </a:solidFill>
                  <a:latin typeface="Calibri" pitchFamily="34" charset="0"/>
                </a:rPr>
                <a:t>TÜBİTAK</a:t>
              </a:r>
              <a:endParaRPr lang="en-US" altLang="tr-TR" sz="800" smtClean="0">
                <a:solidFill>
                  <a:srgbClr val="000000"/>
                </a:solidFill>
                <a:latin typeface="Calibri" pitchFamily="34" charset="0"/>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231E6AE-0ED5-4D5C-BB6D-DD537CAC15D4}" type="slidenum">
              <a:rPr lang="en-US" smtClean="0"/>
              <a:pPr>
                <a:defRPr/>
              </a:pPr>
              <a:t>‹#›</a:t>
            </a:fld>
            <a:endParaRPr lang="en-US" dirty="0"/>
          </a:p>
        </p:txBody>
      </p:sp>
    </p:spTree>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231E6AE-0ED5-4D5C-BB6D-DD537CAC15D4}" type="slidenum">
              <a:rPr lang="en-US" smtClean="0"/>
              <a:pPr>
                <a:defRPr/>
              </a:pPr>
              <a:t>‹#›</a:t>
            </a:fld>
            <a:endParaRPr lang="en-US" dirty="0"/>
          </a:p>
        </p:txBody>
      </p:sp>
    </p:spTree>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tr-T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extLst>
      <p:ext uri="{BB962C8B-B14F-4D97-AF65-F5344CB8AC3E}">
        <p14:creationId xmlns:p14="http://schemas.microsoft.com/office/powerpoint/2010/main" val="42228349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tr-T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5339988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tr-T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10553834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tr-TR">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4724907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tr-TR">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10785334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tr-TR">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37359420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tr-TR">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39867065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tr-TR">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34554820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14FE2FB-4214-4723-845C-223DE9BA8888}" type="slidenum">
              <a:rPr lang="en-US" smtClean="0"/>
              <a:pPr>
                <a:defRPr/>
              </a:pPr>
              <a:t>‹#›</a:t>
            </a:fld>
            <a:endParaRPr lang="en-US" dirty="0"/>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tr-TR">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extLst>
      <p:ext uri="{BB962C8B-B14F-4D97-AF65-F5344CB8AC3E}">
        <p14:creationId xmlns:p14="http://schemas.microsoft.com/office/powerpoint/2010/main" val="2946752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tr-T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24182815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19.12.2019</a:t>
            </a:fld>
            <a:endParaRPr lang="tr-T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tr-T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19200048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231E6AE-0ED5-4D5C-BB6D-DD537CAC15D4}" type="slidenum">
              <a:rPr lang="en-US" smtClean="0"/>
              <a:pPr>
                <a:defRPr/>
              </a:pPr>
              <a:t>‹#›</a:t>
            </a:fld>
            <a:endParaRPr lang="en-US" dirty="0"/>
          </a:p>
        </p:txBody>
      </p:sp>
    </p:spTree>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8208A809-41A2-4F39-AC97-590DDD8387DC}" type="slidenum">
              <a:rPr lang="en-US" smtClean="0"/>
              <a:pPr>
                <a:defRPr/>
              </a:pPr>
              <a:t>‹#›</a:t>
            </a:fld>
            <a:endParaRPr lang="en-US" dirty="0"/>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A8AA992-43EA-4CD6-944B-9872EC41284B}" type="slidenum">
              <a:rPr lang="en-US" smtClean="0"/>
              <a:pPr>
                <a:defRPr/>
              </a:pPr>
              <a:t>‹#›</a:t>
            </a:fld>
            <a:endParaRPr lang="en-US"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1DE80D2B-B981-4486-B7C1-7033A23FB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D231E6AE-0ED5-4D5C-BB6D-DD537CAC15D4}" type="slidenum">
              <a:rPr lang="en-US" smtClean="0"/>
              <a:pPr>
                <a:defRPr/>
              </a:pPr>
              <a:t>‹#›</a:t>
            </a:fld>
            <a:endParaRPr lang="en-US" dirty="0"/>
          </a:p>
        </p:txBody>
      </p:sp>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D231E6AE-0ED5-4D5C-BB6D-DD537CAC15D4}" type="slidenum">
              <a:rPr lang="en-US" smtClean="0"/>
              <a:pPr>
                <a:defRPr/>
              </a:pPr>
              <a:t>‹#›</a:t>
            </a:fld>
            <a:endParaRPr lang="en-US" dirty="0"/>
          </a:p>
        </p:txBody>
      </p:sp>
    </p:spTree>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D231E6AE-0ED5-4D5C-BB6D-DD537CAC15D4}" type="slidenum">
              <a:rPr lang="en-US" smtClean="0"/>
              <a:pPr>
                <a:defRPr/>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D231E6AE-0ED5-4D5C-BB6D-DD537CAC15D4}" type="slidenum">
              <a:rPr lang="en-US" smtClean="0"/>
              <a:pPr>
                <a:defRPr/>
              </a:pPr>
              <a:t>‹#›</a:t>
            </a:fld>
            <a:endParaRPr lang="en-US" dirty="0"/>
          </a:p>
        </p:txBody>
      </p:sp>
      <p:pic>
        <p:nvPicPr>
          <p:cNvPr id="11" name="24 Resim" descr="Template Resim_2 copy.png"/>
          <p:cNvPicPr>
            <a:picLocks/>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438" y="-42863"/>
            <a:ext cx="845978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A23720DD-5B6D-40BF-8493-A6B52D484E6B}" type="datetimeFigureOut">
              <a:rPr lang="tr-TR" smtClean="0">
                <a:solidFill>
                  <a:prstClr val="black">
                    <a:lumMod val="50000"/>
                    <a:lumOff val="50000"/>
                  </a:prstClr>
                </a:solidFill>
                <a:latin typeface="Trebuchet MS"/>
              </a:rPr>
              <a:pPr fontAlgn="auto">
                <a:spcBef>
                  <a:spcPts val="0"/>
                </a:spcBef>
                <a:spcAft>
                  <a:spcPts val="0"/>
                </a:spcAft>
              </a:pPr>
              <a:t>19.12.2019</a:t>
            </a:fld>
            <a:endParaRPr lang="tr-TR">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tr-TR">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F302176B-0E47-46AC-8F43-DAB4B8A37D06}" type="slidenum">
              <a:rPr lang="tr-TR" smtClean="0">
                <a:solidFill>
                  <a:prstClr val="black">
                    <a:lumMod val="50000"/>
                    <a:lumOff val="50000"/>
                  </a:prstClr>
                </a:solidFill>
                <a:latin typeface="Trebuchet MS"/>
              </a:rPr>
              <a:pPr fontAlgn="auto">
                <a:spcBef>
                  <a:spcPts val="0"/>
                </a:spcBef>
                <a:spcAft>
                  <a:spcPts val="0"/>
                </a:spcAft>
              </a:pPr>
              <a:t>‹#›</a:t>
            </a:fld>
            <a:endParaRPr lang="tr-TR">
              <a:solidFill>
                <a:prstClr val="black">
                  <a:lumMod val="50000"/>
                  <a:lumOff val="50000"/>
                </a:prstClr>
              </a:solidFill>
              <a:latin typeface="Trebuchet MS"/>
            </a:endParaRPr>
          </a:p>
        </p:txBody>
      </p:sp>
    </p:spTree>
    <p:extLst>
      <p:ext uri="{BB962C8B-B14F-4D97-AF65-F5344CB8AC3E}">
        <p14:creationId xmlns:p14="http://schemas.microsoft.com/office/powerpoint/2010/main" val="2974484544"/>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8.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5.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ilimiz.tubitak.gov.t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demetgultekin3@gmail.com" TargetMode="External"/><Relationship Id="rId2" Type="http://schemas.openxmlformats.org/officeDocument/2006/relationships/hyperlink" Target="mailto:Battalgazi44_ozelburo@meb.gov.tr"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916832"/>
            <a:ext cx="7560840" cy="1800200"/>
          </a:xfrm>
        </p:spPr>
        <p:txBody>
          <a:bodyPr/>
          <a:lstStyle/>
          <a:p>
            <a:pPr marL="0" indent="0" algn="ctr">
              <a:buNone/>
            </a:pPr>
            <a:r>
              <a:rPr lang="tr-TR" dirty="0"/>
              <a:t>BATTALGAZİ İLÇE MİLLİ EĞİTİM MÜDÜRLÜĞÜ</a:t>
            </a:r>
            <a:br>
              <a:rPr lang="tr-TR" dirty="0"/>
            </a:br>
            <a:endParaRPr lang="tr-TR" dirty="0"/>
          </a:p>
        </p:txBody>
      </p:sp>
      <p:sp>
        <p:nvSpPr>
          <p:cNvPr id="4" name="İçerik Yer Tutucusu 3"/>
          <p:cNvSpPr>
            <a:spLocks noGrp="1"/>
          </p:cNvSpPr>
          <p:nvPr>
            <p:ph sz="quarter" idx="13"/>
          </p:nvPr>
        </p:nvSpPr>
        <p:spPr>
          <a:xfrm>
            <a:off x="971600" y="3324725"/>
            <a:ext cx="7200800" cy="3533275"/>
          </a:xfrm>
          <a:prstGeom prst="rect">
            <a:avLst/>
          </a:prstGeom>
        </p:spPr>
        <p:txBody>
          <a:bodyPr wrap="square">
            <a:spAutoFit/>
          </a:bodyPr>
          <a:lstStyle/>
          <a:p>
            <a:pPr marL="45720" indent="0" algn="ctr">
              <a:buNone/>
            </a:pPr>
            <a:r>
              <a:rPr lang="tr-TR" sz="2000" dirty="0">
                <a:solidFill>
                  <a:srgbClr val="000000"/>
                </a:solidFill>
                <a:cs typeface="Arial" pitchFamily="34" charset="0"/>
              </a:rPr>
              <a:t/>
            </a:r>
            <a:br>
              <a:rPr lang="tr-TR" sz="2000" dirty="0">
                <a:solidFill>
                  <a:srgbClr val="000000"/>
                </a:solidFill>
                <a:cs typeface="Arial" pitchFamily="34" charset="0"/>
              </a:rPr>
            </a:br>
            <a:r>
              <a:rPr lang="tr-TR" b="1" dirty="0">
                <a:solidFill>
                  <a:schemeClr val="accent2">
                    <a:lumMod val="50000"/>
                  </a:schemeClr>
                </a:solidFill>
                <a:cs typeface="Arial" pitchFamily="34" charset="0"/>
              </a:rPr>
              <a:t>2204-A LİSE </a:t>
            </a:r>
            <a:r>
              <a:rPr lang="tr-TR" b="1" dirty="0" smtClean="0">
                <a:solidFill>
                  <a:schemeClr val="accent2">
                    <a:lumMod val="50000"/>
                  </a:schemeClr>
                </a:solidFill>
                <a:cs typeface="Arial" pitchFamily="34" charset="0"/>
              </a:rPr>
              <a:t>ÖĞRENCİLERİ ARAŞTIRMA PROJELERİ YARIŞMASI</a:t>
            </a:r>
          </a:p>
          <a:p>
            <a:pPr marL="45720" indent="0" algn="ctr">
              <a:buNone/>
            </a:pPr>
            <a:r>
              <a:rPr lang="tr-TR" b="1" dirty="0">
                <a:solidFill>
                  <a:schemeClr val="accent2">
                    <a:lumMod val="50000"/>
                  </a:schemeClr>
                </a:solidFill>
                <a:cs typeface="Arial" pitchFamily="34" charset="0"/>
              </a:rPr>
              <a:t>2204-B ORTAOKUL ÖĞRENCİLERİ ARAŞTIRMA PROJELERİ YARIŞMASI</a:t>
            </a:r>
          </a:p>
          <a:p>
            <a:pPr marL="45720" indent="0" algn="ctr">
              <a:buNone/>
            </a:pPr>
            <a:r>
              <a:rPr lang="tr-TR" b="1" dirty="0" smtClean="0">
                <a:solidFill>
                  <a:schemeClr val="accent2">
                    <a:lumMod val="50000"/>
                  </a:schemeClr>
                </a:solidFill>
                <a:cs typeface="Arial" pitchFamily="34" charset="0"/>
              </a:rPr>
              <a:t>4006 TÜBİTAK BİLİM FUARLARI </a:t>
            </a:r>
            <a:endParaRPr lang="tr-TR" b="1" dirty="0">
              <a:solidFill>
                <a:schemeClr val="accent2">
                  <a:lumMod val="50000"/>
                </a:schemeClr>
              </a:solidFill>
              <a:cs typeface="Arial" pitchFamily="34" charset="0"/>
            </a:endParaRPr>
          </a:p>
          <a:p>
            <a:pPr marL="45720" indent="0" algn="ctr">
              <a:buNone/>
            </a:pPr>
            <a:r>
              <a:rPr lang="tr-TR" b="1" dirty="0">
                <a:solidFill>
                  <a:schemeClr val="accent2">
                    <a:lumMod val="50000"/>
                  </a:schemeClr>
                </a:solidFill>
                <a:cs typeface="Arial" pitchFamily="34" charset="0"/>
              </a:rPr>
              <a:t/>
            </a:r>
            <a:br>
              <a:rPr lang="tr-TR" b="1" dirty="0">
                <a:solidFill>
                  <a:schemeClr val="accent2">
                    <a:lumMod val="50000"/>
                  </a:schemeClr>
                </a:solidFill>
                <a:cs typeface="Arial" pitchFamily="34" charset="0"/>
              </a:rPr>
            </a:br>
            <a:r>
              <a:rPr lang="tr-TR" b="1" dirty="0">
                <a:solidFill>
                  <a:srgbClr val="FF9933"/>
                </a:solidFill>
                <a:cs typeface="Arial" pitchFamily="34" charset="0"/>
              </a:rPr>
              <a:t>BİLGİLENDİRME </a:t>
            </a:r>
            <a:r>
              <a:rPr lang="tr-TR" b="1" dirty="0" smtClean="0">
                <a:solidFill>
                  <a:srgbClr val="FF9933"/>
                </a:solidFill>
                <a:cs typeface="Arial" pitchFamily="34" charset="0"/>
              </a:rPr>
              <a:t>SUNUSU</a:t>
            </a:r>
          </a:p>
          <a:p>
            <a:pPr marL="45720" indent="0" algn="ctr">
              <a:buNone/>
            </a:pPr>
            <a:r>
              <a:rPr lang="tr-TR" b="1" dirty="0" smtClean="0">
                <a:solidFill>
                  <a:schemeClr val="accent6">
                    <a:lumMod val="75000"/>
                  </a:schemeClr>
                </a:solidFill>
                <a:cs typeface="Arial" pitchFamily="34" charset="0"/>
              </a:rPr>
              <a:t>ÖZEL BÜRO </a:t>
            </a:r>
            <a:endParaRPr lang="tr-TR" b="1" dirty="0">
              <a:solidFill>
                <a:schemeClr val="accent6">
                  <a:lumMod val="75000"/>
                </a:schemeClr>
              </a:solidFill>
            </a:endParaRPr>
          </a:p>
        </p:txBody>
      </p:sp>
      <p:pic>
        <p:nvPicPr>
          <p:cNvPr id="1026"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04665"/>
            <a:ext cx="1440160" cy="1384944"/>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5"/>
          <p:cNvSpPr/>
          <p:nvPr/>
        </p:nvSpPr>
        <p:spPr>
          <a:xfrm>
            <a:off x="8316416" y="5733256"/>
            <a:ext cx="664728" cy="988659"/>
          </a:xfrm>
          <a:prstGeom prst="rect">
            <a:avLst/>
          </a:prstGeom>
          <a:blipFill>
            <a:blip r:embed="rId3" cstate="print"/>
            <a:stretch>
              <a:fillRect/>
            </a:stretch>
          </a:blipFill>
        </p:spPr>
        <p:txBody>
          <a:bodyPr wrap="square" lIns="0" tIns="0" rIns="0" bIns="0" rtlCol="0"/>
          <a:lstStyle/>
          <a:p>
            <a:endParaRPr/>
          </a:p>
        </p:txBody>
      </p:sp>
      <p:sp>
        <p:nvSpPr>
          <p:cNvPr id="8" name="object 5"/>
          <p:cNvSpPr/>
          <p:nvPr/>
        </p:nvSpPr>
        <p:spPr>
          <a:xfrm>
            <a:off x="179512" y="176913"/>
            <a:ext cx="664728" cy="98865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04903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3603068386"/>
              </p:ext>
            </p:extLst>
          </p:nvPr>
        </p:nvGraphicFramePr>
        <p:xfrm>
          <a:off x="-2052736" y="1196752"/>
          <a:ext cx="9577064" cy="613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Documents and Settings\burcin.alparslan\Desktop\karsilastir.jpg"/>
          <p:cNvPicPr>
            <a:picLocks noChangeAspect="1" noChangeArrowheads="1"/>
          </p:cNvPicPr>
          <p:nvPr/>
        </p:nvPicPr>
        <p:blipFill>
          <a:blip r:embed="rId7" cstate="print"/>
          <a:srcRect/>
          <a:stretch>
            <a:fillRect/>
          </a:stretch>
        </p:blipFill>
        <p:spPr bwMode="auto">
          <a:xfrm rot="21306405">
            <a:off x="5465891" y="902954"/>
            <a:ext cx="2930336" cy="2512178"/>
          </a:xfrm>
          <a:prstGeom prst="ellipse">
            <a:avLst/>
          </a:prstGeom>
          <a:ln>
            <a:noFill/>
          </a:ln>
          <a:effectLst>
            <a:softEdge rad="112500"/>
          </a:effectLst>
        </p:spPr>
      </p:pic>
      <p:sp>
        <p:nvSpPr>
          <p:cNvPr id="13" name="Akış Çizelgesi: Delikli Teyp 12"/>
          <p:cNvSpPr/>
          <p:nvPr/>
        </p:nvSpPr>
        <p:spPr>
          <a:xfrm>
            <a:off x="5070499" y="3789040"/>
            <a:ext cx="2880320" cy="2160240"/>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accent1">
                    <a:lumMod val="75000"/>
                  </a:schemeClr>
                </a:solidFill>
                <a:latin typeface="Comic Sans MS" panose="030F0702030302020204" pitchFamily="66" charset="0"/>
              </a:rPr>
              <a:t>Bölgesel yarışmalar, Adana, Ankara, Bursa, Erzurum, İstanbul-Asya, İstanbul-Avrupa, İzmir, Kayseri, Konya, Malatya, Samsun ve Van olmak üzere 12 Bölge Koordinatörlüğü tarafından yürütülür. </a:t>
            </a:r>
          </a:p>
        </p:txBody>
      </p:sp>
      <p:sp>
        <p:nvSpPr>
          <p:cNvPr id="6" name="Dikdörtgen 5"/>
          <p:cNvSpPr/>
          <p:nvPr/>
        </p:nvSpPr>
        <p:spPr>
          <a:xfrm>
            <a:off x="539552" y="201569"/>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24920463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684584" y="116632"/>
            <a:ext cx="8064500" cy="706438"/>
          </a:xfrm>
        </p:spPr>
        <p:txBody>
          <a:bodyPr>
            <a:normAutofit/>
          </a:bodyPr>
          <a:lstStyle/>
          <a:p>
            <a:pPr marL="0" indent="0" algn="ctr">
              <a:buNone/>
              <a:defRPr/>
            </a:pPr>
            <a:r>
              <a:rPr lang="tr-TR" sz="2500" b="1" dirty="0" smtClean="0">
                <a:solidFill>
                  <a:srgbClr val="FFFF00"/>
                </a:solidFill>
                <a:latin typeface="Arial" pitchFamily="34" charset="0"/>
                <a:cs typeface="Arial" pitchFamily="34" charset="0"/>
              </a:rPr>
              <a:t>   ULUSLARARASI PROJE YARIŞMALARI</a:t>
            </a:r>
          </a:p>
        </p:txBody>
      </p:sp>
      <p:graphicFrame>
        <p:nvGraphicFramePr>
          <p:cNvPr id="2" name="Diyagram 1"/>
          <p:cNvGraphicFramePr/>
          <p:nvPr>
            <p:extLst>
              <p:ext uri="{D42A27DB-BD31-4B8C-83A1-F6EECF244321}">
                <p14:modId xmlns:p14="http://schemas.microsoft.com/office/powerpoint/2010/main" val="1618897087"/>
              </p:ext>
            </p:extLst>
          </p:nvPr>
        </p:nvGraphicFramePr>
        <p:xfrm>
          <a:off x="755576" y="1662652"/>
          <a:ext cx="388843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4239303" y="1052735"/>
            <a:ext cx="4198570" cy="5256584"/>
            <a:chOff x="72013" y="-1623063"/>
            <a:chExt cx="4198570" cy="5256584"/>
          </a:xfrm>
          <a:scene3d>
            <a:camera prst="orthographicFront"/>
            <a:lightRig rig="threePt" dir="t">
              <a:rot lat="0" lon="0" rev="7500000"/>
            </a:lightRig>
          </a:scene3d>
        </p:grpSpPr>
        <p:sp>
          <p:nvSpPr>
            <p:cNvPr id="9" name="Dikdörtgen 8"/>
            <p:cNvSpPr/>
            <p:nvPr/>
          </p:nvSpPr>
          <p:spPr>
            <a:xfrm>
              <a:off x="919303" y="-1623063"/>
              <a:ext cx="2990724" cy="5256584"/>
            </a:xfrm>
            <a:prstGeom prst="rect">
              <a:avLst/>
            </a:prstGeom>
            <a:gradFill>
              <a:gsLst>
                <a:gs pos="0">
                  <a:srgbClr val="000082"/>
                </a:gs>
                <a:gs pos="30000">
                  <a:srgbClr val="66008F"/>
                </a:gs>
                <a:gs pos="64999">
                  <a:srgbClr val="BA0066"/>
                </a:gs>
                <a:gs pos="89999">
                  <a:srgbClr val="FF0000"/>
                </a:gs>
                <a:gs pos="100000">
                  <a:srgbClr val="FF8200"/>
                </a:gs>
              </a:gsLst>
              <a:lin ang="5400000" scaled="0"/>
            </a:grad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Dikdörtgen 9"/>
            <p:cNvSpPr/>
            <p:nvPr/>
          </p:nvSpPr>
          <p:spPr>
            <a:xfrm>
              <a:off x="72013" y="-1479047"/>
              <a:ext cx="4198570" cy="51125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Aft>
                  <a:spcPct val="35000"/>
                </a:spcAft>
              </a:pPr>
              <a:endParaRPr lang="tr-TR" sz="2900" dirty="0"/>
            </a:p>
          </p:txBody>
        </p:sp>
      </p:grpSp>
      <p:sp>
        <p:nvSpPr>
          <p:cNvPr id="3" name="Dikdörtgen 2"/>
          <p:cNvSpPr/>
          <p:nvPr/>
        </p:nvSpPr>
        <p:spPr>
          <a:xfrm>
            <a:off x="5338621" y="1806667"/>
            <a:ext cx="2486668" cy="3748719"/>
          </a:xfrm>
          <a:prstGeom prst="rect">
            <a:avLst/>
          </a:prstGeom>
        </p:spPr>
        <p:txBody>
          <a:bodyPr wrap="square">
            <a:spAutoFit/>
          </a:bodyPr>
          <a:lstStyle/>
          <a:p>
            <a:pPr lvl="0" algn="ctr" defTabSz="1289050">
              <a:lnSpc>
                <a:spcPct val="90000"/>
              </a:lnSpc>
              <a:spcAft>
                <a:spcPct val="35000"/>
              </a:spcAft>
            </a:pPr>
            <a:r>
              <a:rPr lang="tr-TR" sz="2400" dirty="0">
                <a:solidFill>
                  <a:prstClr val="white"/>
                </a:solidFill>
                <a:latin typeface="Trebuchet MS"/>
              </a:rPr>
              <a:t>Final Yarışmasına Katılan Projeler Arasından  Uygun </a:t>
            </a:r>
            <a:r>
              <a:rPr lang="tr-TR" sz="2400" dirty="0" smtClean="0">
                <a:solidFill>
                  <a:prstClr val="white"/>
                </a:solidFill>
                <a:latin typeface="Trebuchet MS"/>
              </a:rPr>
              <a:t>Bulunan Projeler </a:t>
            </a:r>
            <a:r>
              <a:rPr lang="tr-TR" sz="2400" dirty="0">
                <a:solidFill>
                  <a:prstClr val="white"/>
                </a:solidFill>
                <a:latin typeface="Trebuchet MS"/>
              </a:rPr>
              <a:t>Uluslararası Proje Yarışmalarına Katılmaya Hak Kazanmaktadır. </a:t>
            </a:r>
          </a:p>
        </p:txBody>
      </p:sp>
    </p:spTree>
    <p:extLst>
      <p:ext uri="{BB962C8B-B14F-4D97-AF65-F5344CB8AC3E}">
        <p14:creationId xmlns:p14="http://schemas.microsoft.com/office/powerpoint/2010/main" val="2456630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1412776"/>
            <a:ext cx="7543800" cy="726976"/>
          </a:xfrm>
          <a:prstGeom prst="rect">
            <a:avLst/>
          </a:prstGeom>
        </p:spPr>
        <p:txBody>
          <a:bodyPr>
            <a:normAutofit/>
          </a:bodyPr>
          <a:lstStyle/>
          <a:p>
            <a:pPr marL="0" indent="0" algn="ctr">
              <a:buNone/>
            </a:pPr>
            <a:r>
              <a:rPr lang="tr-TR"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     </a:t>
            </a:r>
            <a:r>
              <a:rPr lang="tr-TR"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Araştırma bir anket içeriyorsa </a:t>
            </a:r>
          </a:p>
          <a:p>
            <a:pPr marL="0" indent="0" algn="ctr">
              <a:buNone/>
            </a:pPr>
            <a:endParaRPr lang="tr-TR" b="1" dirty="0"/>
          </a:p>
        </p:txBody>
      </p:sp>
      <p:graphicFrame>
        <p:nvGraphicFramePr>
          <p:cNvPr id="2" name="Diyagram 1"/>
          <p:cNvGraphicFramePr/>
          <p:nvPr>
            <p:extLst>
              <p:ext uri="{D42A27DB-BD31-4B8C-83A1-F6EECF244321}">
                <p14:modId xmlns:p14="http://schemas.microsoft.com/office/powerpoint/2010/main" val="2810423136"/>
              </p:ext>
            </p:extLst>
          </p:nvPr>
        </p:nvGraphicFramePr>
        <p:xfrm>
          <a:off x="827584" y="1412776"/>
          <a:ext cx="741682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611560" y="196404"/>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1304671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368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dirty="0"/>
          </a:p>
        </p:txBody>
      </p:sp>
      <p:pic>
        <p:nvPicPr>
          <p:cNvPr id="5" name="Resim 4"/>
          <p:cNvPicPr>
            <a:picLocks noChangeAspect="1"/>
          </p:cNvPicPr>
          <p:nvPr/>
        </p:nvPicPr>
        <p:blipFill>
          <a:blip r:embed="rId2"/>
          <a:stretch>
            <a:fillRect/>
          </a:stretch>
        </p:blipFill>
        <p:spPr>
          <a:xfrm>
            <a:off x="0" y="0"/>
            <a:ext cx="9144000" cy="6957392"/>
          </a:xfrm>
          <a:prstGeom prst="rect">
            <a:avLst/>
          </a:prstGeom>
        </p:spPr>
      </p:pic>
    </p:spTree>
    <p:extLst>
      <p:ext uri="{BB962C8B-B14F-4D97-AF65-F5344CB8AC3E}">
        <p14:creationId xmlns:p14="http://schemas.microsoft.com/office/powerpoint/2010/main" val="138930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9712" y="5445224"/>
            <a:ext cx="6512511" cy="1143000"/>
          </a:xfrm>
        </p:spPr>
        <p:txBody>
          <a:bodyPr/>
          <a:lstStyle/>
          <a:p>
            <a:pPr marL="0" indent="0">
              <a:buNone/>
            </a:pPr>
            <a:r>
              <a:rPr lang="tr-TR" dirty="0" smtClean="0"/>
              <a:t>ÖZEL BÜRO</a:t>
            </a:r>
            <a:endParaRPr lang="tr-TR" dirty="0"/>
          </a:p>
        </p:txBody>
      </p:sp>
      <p:graphicFrame>
        <p:nvGraphicFramePr>
          <p:cNvPr id="5" name="Diyagram 4"/>
          <p:cNvGraphicFramePr/>
          <p:nvPr>
            <p:extLst>
              <p:ext uri="{D42A27DB-BD31-4B8C-83A1-F6EECF244321}">
                <p14:modId xmlns:p14="http://schemas.microsoft.com/office/powerpoint/2010/main" val="187184443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ltıgen 4"/>
          <p:cNvSpPr/>
          <p:nvPr/>
        </p:nvSpPr>
        <p:spPr>
          <a:xfrm>
            <a:off x="2971302" y="2708920"/>
            <a:ext cx="3201396" cy="1693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p>
        </p:txBody>
      </p:sp>
      <p:sp>
        <p:nvSpPr>
          <p:cNvPr id="6" name="Oval 5"/>
          <p:cNvSpPr/>
          <p:nvPr/>
        </p:nvSpPr>
        <p:spPr>
          <a:xfrm>
            <a:off x="3826644" y="5819328"/>
            <a:ext cx="1152128"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ÖZEL BÜRO</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object 5"/>
          <p:cNvSpPr/>
          <p:nvPr/>
        </p:nvSpPr>
        <p:spPr>
          <a:xfrm>
            <a:off x="8316416" y="76197"/>
            <a:ext cx="664728" cy="988659"/>
          </a:xfrm>
          <a:prstGeom prst="rect">
            <a:avLst/>
          </a:prstGeom>
          <a:blipFill>
            <a:blip r:embed="rId7" cstate="print"/>
            <a:stretch>
              <a:fillRect/>
            </a:stretch>
          </a:blipFill>
        </p:spPr>
        <p:txBody>
          <a:bodyPr wrap="square" lIns="0" tIns="0" rIns="0" bIns="0" rtlCol="0"/>
          <a:lstStyle/>
          <a:p>
            <a:endParaRPr/>
          </a:p>
        </p:txBody>
      </p:sp>
      <p:sp>
        <p:nvSpPr>
          <p:cNvPr id="15" name="object 5"/>
          <p:cNvSpPr/>
          <p:nvPr/>
        </p:nvSpPr>
        <p:spPr>
          <a:xfrm>
            <a:off x="107504" y="76197"/>
            <a:ext cx="664728" cy="988659"/>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73112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1705843080"/>
              </p:ext>
            </p:extLst>
          </p:nvPr>
        </p:nvGraphicFramePr>
        <p:xfrm>
          <a:off x="4355976" y="620688"/>
          <a:ext cx="4355976"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p:cNvGraphicFramePr/>
          <p:nvPr>
            <p:extLst>
              <p:ext uri="{D42A27DB-BD31-4B8C-83A1-F6EECF244321}">
                <p14:modId xmlns:p14="http://schemas.microsoft.com/office/powerpoint/2010/main" val="887576433"/>
              </p:ext>
            </p:extLst>
          </p:nvPr>
        </p:nvGraphicFramePr>
        <p:xfrm>
          <a:off x="4535996" y="1988840"/>
          <a:ext cx="3600400" cy="4464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ikdörtgen 8"/>
          <p:cNvSpPr/>
          <p:nvPr/>
        </p:nvSpPr>
        <p:spPr>
          <a:xfrm>
            <a:off x="395536" y="169603"/>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graphicFrame>
        <p:nvGraphicFramePr>
          <p:cNvPr id="6" name="Diyagram 5"/>
          <p:cNvGraphicFramePr/>
          <p:nvPr>
            <p:extLst>
              <p:ext uri="{D42A27DB-BD31-4B8C-83A1-F6EECF244321}">
                <p14:modId xmlns:p14="http://schemas.microsoft.com/office/powerpoint/2010/main" val="560803769"/>
              </p:ext>
            </p:extLst>
          </p:nvPr>
        </p:nvGraphicFramePr>
        <p:xfrm>
          <a:off x="755576" y="1412776"/>
          <a:ext cx="3312368" cy="43204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876774357"/>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1 Başlık"/>
          <p:cNvSpPr>
            <a:spLocks noGrp="1"/>
          </p:cNvSpPr>
          <p:nvPr>
            <p:ph type="title"/>
          </p:nvPr>
        </p:nvSpPr>
        <p:spPr>
          <a:xfrm>
            <a:off x="0" y="44624"/>
            <a:ext cx="7777162" cy="706438"/>
          </a:xfrm>
        </p:spPr>
        <p:txBody>
          <a:bodyPr>
            <a:normAutofit/>
          </a:bodyPr>
          <a:lstStyle/>
          <a:p>
            <a:pPr marL="0" lvl="0" indent="0" algn="ctr">
              <a:buNone/>
            </a:pPr>
            <a:r>
              <a:rPr lang="tr-TR" sz="2800" b="1" dirty="0" smtClean="0">
                <a:solidFill>
                  <a:srgbClr val="FFFF00"/>
                </a:solidFill>
                <a:latin typeface="Arial" pitchFamily="34" charset="0"/>
                <a:cs typeface="Arial" pitchFamily="34" charset="0"/>
              </a:rPr>
              <a:t>BAŞVURU KOŞULLARI</a:t>
            </a:r>
            <a:endParaRPr lang="tr-TR" sz="2800" b="1" dirty="0">
              <a:solidFill>
                <a:srgbClr val="FFFF00"/>
              </a:solidFill>
              <a:latin typeface="Arial" pitchFamily="34" charset="0"/>
              <a:cs typeface="Arial" pitchFamily="34" charset="0"/>
            </a:endParaRPr>
          </a:p>
        </p:txBody>
      </p:sp>
      <p:graphicFrame>
        <p:nvGraphicFramePr>
          <p:cNvPr id="2" name="Diyagram 1"/>
          <p:cNvGraphicFramePr/>
          <p:nvPr>
            <p:extLst>
              <p:ext uri="{D42A27DB-BD31-4B8C-83A1-F6EECF244321}">
                <p14:modId xmlns:p14="http://schemas.microsoft.com/office/powerpoint/2010/main" val="839924134"/>
              </p:ext>
            </p:extLst>
          </p:nvPr>
        </p:nvGraphicFramePr>
        <p:xfrm>
          <a:off x="-108520" y="1052736"/>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891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8234" y="113028"/>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15" y="908720"/>
            <a:ext cx="7920880" cy="574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415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4294967295"/>
          </p:nvPr>
        </p:nvSpPr>
        <p:spPr>
          <a:xfrm>
            <a:off x="395536" y="1124744"/>
            <a:ext cx="7543800" cy="3886200"/>
          </a:xfrm>
          <a:prstGeom prst="rect">
            <a:avLst/>
          </a:prstGeom>
        </p:spPr>
        <p:txBody>
          <a:bodyPr>
            <a:normAutofit fontScale="92500"/>
          </a:bodyPr>
          <a:lstStyle/>
          <a:p>
            <a:pPr algn="ctr">
              <a:buFont typeface="Wingdings" panose="05000000000000000000" pitchFamily="2" charset="2"/>
              <a:buChar char="v"/>
            </a:pPr>
            <a:r>
              <a:rPr lang="tr-TR" sz="3000" dirty="0" smtClean="0">
                <a:solidFill>
                  <a:schemeClr val="tx1"/>
                </a:solidFill>
              </a:rPr>
              <a:t>10 </a:t>
            </a:r>
            <a:r>
              <a:rPr lang="tr-TR" sz="3000" dirty="0">
                <a:solidFill>
                  <a:schemeClr val="tx1"/>
                </a:solidFill>
              </a:rPr>
              <a:t>ana </a:t>
            </a:r>
            <a:r>
              <a:rPr lang="tr-TR" sz="3000" dirty="0" smtClean="0">
                <a:solidFill>
                  <a:schemeClr val="tx1"/>
                </a:solidFill>
              </a:rPr>
              <a:t>alanın altında </a:t>
            </a:r>
            <a:r>
              <a:rPr lang="tr-TR" sz="3000" dirty="0">
                <a:solidFill>
                  <a:schemeClr val="tx1"/>
                </a:solidFill>
              </a:rPr>
              <a:t>yer alan </a:t>
            </a:r>
            <a:r>
              <a:rPr lang="tr-TR" sz="3000" dirty="0" smtClean="0">
                <a:solidFill>
                  <a:schemeClr val="tx1"/>
                </a:solidFill>
              </a:rPr>
              <a:t>tematik alanlardan </a:t>
            </a:r>
            <a:r>
              <a:rPr lang="tr-TR" sz="3000" dirty="0">
                <a:solidFill>
                  <a:schemeClr val="tx1"/>
                </a:solidFill>
              </a:rPr>
              <a:t>birini kapsayacak şekilde projelerin hazırlanması gerekir. </a:t>
            </a:r>
          </a:p>
          <a:p>
            <a:pPr algn="ctr">
              <a:buFont typeface="Wingdings" panose="05000000000000000000" pitchFamily="2" charset="2"/>
              <a:buChar char="v"/>
            </a:pPr>
            <a:r>
              <a:rPr lang="tr-TR" sz="3000" dirty="0">
                <a:solidFill>
                  <a:schemeClr val="tx1"/>
                </a:solidFill>
              </a:rPr>
              <a:t> Tematik alanlarla ilgili açıklamalara </a:t>
            </a:r>
            <a:r>
              <a:rPr lang="tr-TR" sz="3000" dirty="0" smtClean="0">
                <a:solidFill>
                  <a:schemeClr val="tx1"/>
                </a:solidFill>
              </a:rPr>
              <a:t>2204 B Ortaokul Öğrencileri Araştırma Projeleri Yarışması Proje Rehberinde yer verilmiştir</a:t>
            </a:r>
          </a:p>
          <a:p>
            <a:pPr marL="0" indent="0" algn="ctr">
              <a:buNone/>
            </a:pPr>
            <a:endParaRPr lang="tr-TR" sz="3000" b="1" dirty="0">
              <a:solidFill>
                <a:schemeClr val="tx1"/>
              </a:solidFill>
            </a:endParaRPr>
          </a:p>
          <a:p>
            <a:pPr marL="0" indent="0" algn="ctr">
              <a:buNone/>
            </a:pPr>
            <a:r>
              <a:rPr lang="tr-TR" sz="3000" b="1" dirty="0" smtClean="0">
                <a:solidFill>
                  <a:schemeClr val="tx1"/>
                </a:solidFill>
              </a:rPr>
              <a:t> </a:t>
            </a:r>
            <a:endParaRPr lang="tr-TR" b="1" dirty="0">
              <a:solidFill>
                <a:schemeClr val="tx1"/>
              </a:solidFill>
            </a:endParaRPr>
          </a:p>
        </p:txBody>
      </p:sp>
      <p:sp>
        <p:nvSpPr>
          <p:cNvPr id="6" name="Köşeleri Yuvarlanmış Dikdörtgen Belirtme Çizgisi 5"/>
          <p:cNvSpPr/>
          <p:nvPr/>
        </p:nvSpPr>
        <p:spPr>
          <a:xfrm>
            <a:off x="2267744" y="4437112"/>
            <a:ext cx="4680520" cy="1584176"/>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accent1"/>
                </a:solidFill>
              </a:rPr>
              <a:t>https://www.tubitak.gov.tr/sites/default/files/2750/2204b-rehber-2020_0.pdf</a:t>
            </a:r>
          </a:p>
        </p:txBody>
      </p:sp>
      <p:sp>
        <p:nvSpPr>
          <p:cNvPr id="7" name="Dikdörtgen 6"/>
          <p:cNvSpPr/>
          <p:nvPr/>
        </p:nvSpPr>
        <p:spPr>
          <a:xfrm>
            <a:off x="467544" y="161978"/>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21657312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9712" y="5445224"/>
            <a:ext cx="6512511" cy="1143000"/>
          </a:xfrm>
        </p:spPr>
        <p:txBody>
          <a:bodyPr/>
          <a:lstStyle/>
          <a:p>
            <a:pPr marL="0" indent="0">
              <a:buNone/>
            </a:pPr>
            <a:r>
              <a:rPr lang="tr-TR" dirty="0" smtClean="0"/>
              <a:t>ÖZEL BÜRO</a:t>
            </a:r>
            <a:endParaRPr lang="tr-TR" dirty="0"/>
          </a:p>
        </p:txBody>
      </p:sp>
      <p:graphicFrame>
        <p:nvGraphicFramePr>
          <p:cNvPr id="5" name="Diyagram 4"/>
          <p:cNvGraphicFramePr/>
          <p:nvPr>
            <p:extLst>
              <p:ext uri="{D42A27DB-BD31-4B8C-83A1-F6EECF244321}">
                <p14:modId xmlns:p14="http://schemas.microsoft.com/office/powerpoint/2010/main" val="516240142"/>
              </p:ext>
            </p:extLst>
          </p:nvPr>
        </p:nvGraphicFramePr>
        <p:xfrm>
          <a:off x="0" y="2738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ltıgen 4"/>
          <p:cNvSpPr/>
          <p:nvPr/>
        </p:nvSpPr>
        <p:spPr>
          <a:xfrm>
            <a:off x="2971302" y="2708920"/>
            <a:ext cx="3201396" cy="1693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p>
        </p:txBody>
      </p:sp>
      <p:sp>
        <p:nvSpPr>
          <p:cNvPr id="6" name="Oval 5"/>
          <p:cNvSpPr/>
          <p:nvPr/>
        </p:nvSpPr>
        <p:spPr>
          <a:xfrm>
            <a:off x="3826644" y="5819328"/>
            <a:ext cx="1152128"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ÖZEL BÜRO</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object 5"/>
          <p:cNvSpPr/>
          <p:nvPr/>
        </p:nvSpPr>
        <p:spPr>
          <a:xfrm>
            <a:off x="8316416" y="76197"/>
            <a:ext cx="664728" cy="988659"/>
          </a:xfrm>
          <a:prstGeom prst="rect">
            <a:avLst/>
          </a:prstGeom>
          <a:blipFill>
            <a:blip r:embed="rId7" cstate="print"/>
            <a:stretch>
              <a:fillRect/>
            </a:stretch>
          </a:blipFill>
        </p:spPr>
        <p:txBody>
          <a:bodyPr wrap="square" lIns="0" tIns="0" rIns="0" bIns="0" rtlCol="0"/>
          <a:lstStyle/>
          <a:p>
            <a:endParaRPr/>
          </a:p>
        </p:txBody>
      </p:sp>
      <p:sp>
        <p:nvSpPr>
          <p:cNvPr id="15" name="object 5"/>
          <p:cNvSpPr/>
          <p:nvPr/>
        </p:nvSpPr>
        <p:spPr>
          <a:xfrm>
            <a:off x="107504" y="76197"/>
            <a:ext cx="664728" cy="988659"/>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06032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039163551"/>
              </p:ext>
            </p:extLst>
          </p:nvPr>
        </p:nvGraphicFramePr>
        <p:xfrm>
          <a:off x="539552" y="836712"/>
          <a:ext cx="7416824" cy="5787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395536" y="161978"/>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42625685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4251774649"/>
              </p:ext>
            </p:extLst>
          </p:nvPr>
        </p:nvGraphicFramePr>
        <p:xfrm>
          <a:off x="-684584" y="908719"/>
          <a:ext cx="6768752" cy="613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Documents and Settings\burcin.alparslan\Desktop\karsilastir.jpg"/>
          <p:cNvPicPr>
            <a:picLocks noChangeAspect="1" noChangeArrowheads="1"/>
          </p:cNvPicPr>
          <p:nvPr/>
        </p:nvPicPr>
        <p:blipFill>
          <a:blip r:embed="rId7" cstate="print"/>
          <a:srcRect/>
          <a:stretch>
            <a:fillRect/>
          </a:stretch>
        </p:blipFill>
        <p:spPr bwMode="auto">
          <a:xfrm rot="21306405">
            <a:off x="5681916" y="1029120"/>
            <a:ext cx="2930336" cy="2512178"/>
          </a:xfrm>
          <a:prstGeom prst="ellipse">
            <a:avLst/>
          </a:prstGeom>
          <a:ln>
            <a:noFill/>
          </a:ln>
          <a:effectLst>
            <a:softEdge rad="112500"/>
          </a:effectLst>
        </p:spPr>
      </p:pic>
      <p:sp>
        <p:nvSpPr>
          <p:cNvPr id="13" name="Akış Çizelgesi: Delikli Teyp 12"/>
          <p:cNvSpPr/>
          <p:nvPr/>
        </p:nvSpPr>
        <p:spPr>
          <a:xfrm>
            <a:off x="5436096" y="3933056"/>
            <a:ext cx="2880320" cy="2160240"/>
          </a:xfrm>
          <a:prstGeom prst="flowChartPunchedTap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accent1">
                    <a:lumMod val="75000"/>
                  </a:schemeClr>
                </a:solidFill>
                <a:latin typeface="Comic Sans MS" panose="030F0702030302020204" pitchFamily="66" charset="0"/>
              </a:rPr>
              <a:t>Bölgesel yarışmalar, Adana, Ankara, Bursa, Erzurum, İstanbul-Asya, İstanbul-Avrupa, İzmir, Kayseri, Konya, Malatya, Samsun ve Van olmak üzere 12 Bölge Koordinatörlüğü tarafından yürütülür. </a:t>
            </a:r>
          </a:p>
        </p:txBody>
      </p:sp>
      <p:sp>
        <p:nvSpPr>
          <p:cNvPr id="6" name="Dikdörtgen 5"/>
          <p:cNvSpPr/>
          <p:nvPr/>
        </p:nvSpPr>
        <p:spPr>
          <a:xfrm>
            <a:off x="395536" y="169603"/>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37276695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5856" y="1067494"/>
            <a:ext cx="2592376" cy="461665"/>
          </a:xfrm>
          <a:prstGeom prst="rect">
            <a:avLst/>
          </a:prstGeom>
        </p:spPr>
        <p:txBody>
          <a:bodyPr wrap="none">
            <a:spAutoFit/>
          </a:bodyPr>
          <a:lstStyle/>
          <a:p>
            <a:r>
              <a:rPr lang="tr-T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anose="030F0702030302020204" pitchFamily="66" charset="0"/>
              </a:rPr>
              <a:t>Yarışma Takvimi</a:t>
            </a:r>
          </a:p>
        </p:txBody>
      </p:sp>
      <p:sp>
        <p:nvSpPr>
          <p:cNvPr id="8" name="Dikdörtgen 7"/>
          <p:cNvSpPr/>
          <p:nvPr/>
        </p:nvSpPr>
        <p:spPr>
          <a:xfrm>
            <a:off x="899592" y="5014405"/>
            <a:ext cx="7560840" cy="369332"/>
          </a:xfrm>
          <a:prstGeom prst="rect">
            <a:avLst/>
          </a:prstGeom>
        </p:spPr>
        <p:txBody>
          <a:bodyPr wrap="square">
            <a:spAutoFit/>
          </a:bodyPr>
          <a:lstStyle/>
          <a:p>
            <a:pPr algn="ctr"/>
            <a:r>
              <a:rPr lang="tr-TR" b="1" dirty="0" smtClean="0">
                <a:ln w="10541" cmpd="sng">
                  <a:solidFill>
                    <a:schemeClr val="accent1">
                      <a:shade val="88000"/>
                      <a:satMod val="110000"/>
                    </a:schemeClr>
                  </a:solidFill>
                  <a:prstDash val="solid"/>
                </a:ln>
                <a:latin typeface="Comic Sans MS" panose="030F0702030302020204" pitchFamily="66" charset="0"/>
                <a:cs typeface="Arial" pitchFamily="34" charset="0"/>
              </a:rPr>
              <a:t>27 Ocak-14 Şubat </a:t>
            </a:r>
            <a:endParaRPr lang="tr-TR" b="1" dirty="0">
              <a:ln w="10541" cmpd="sng">
                <a:solidFill>
                  <a:schemeClr val="accent1">
                    <a:shade val="88000"/>
                    <a:satMod val="110000"/>
                  </a:schemeClr>
                </a:solidFill>
                <a:prstDash val="solid"/>
              </a:ln>
              <a:latin typeface="Comic Sans MS" panose="030F0702030302020204" pitchFamily="66" charset="0"/>
            </a:endParaRPr>
          </a:p>
        </p:txBody>
      </p:sp>
      <p:sp>
        <p:nvSpPr>
          <p:cNvPr id="6" name="Dikdörtgen 5"/>
          <p:cNvSpPr/>
          <p:nvPr/>
        </p:nvSpPr>
        <p:spPr>
          <a:xfrm>
            <a:off x="755576" y="169603"/>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40" y="2024873"/>
            <a:ext cx="7488831" cy="236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145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70985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1964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9712" y="5445224"/>
            <a:ext cx="6512511" cy="1143000"/>
          </a:xfrm>
        </p:spPr>
        <p:txBody>
          <a:bodyPr/>
          <a:lstStyle/>
          <a:p>
            <a:pPr marL="0" indent="0">
              <a:buNone/>
            </a:pPr>
            <a:r>
              <a:rPr lang="tr-TR" dirty="0" smtClean="0"/>
              <a:t>ÖZEL BÜRO</a:t>
            </a:r>
            <a:endParaRPr lang="tr-TR" dirty="0"/>
          </a:p>
        </p:txBody>
      </p:sp>
      <p:graphicFrame>
        <p:nvGraphicFramePr>
          <p:cNvPr id="5" name="Diyagram 4"/>
          <p:cNvGraphicFramePr/>
          <p:nvPr>
            <p:extLst>
              <p:ext uri="{D42A27DB-BD31-4B8C-83A1-F6EECF244321}">
                <p14:modId xmlns:p14="http://schemas.microsoft.com/office/powerpoint/2010/main" val="152689205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3826644" y="5819328"/>
            <a:ext cx="1152128"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ÖZEL BÜRO</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object 5"/>
          <p:cNvSpPr/>
          <p:nvPr/>
        </p:nvSpPr>
        <p:spPr>
          <a:xfrm>
            <a:off x="8316416" y="76197"/>
            <a:ext cx="664728" cy="988659"/>
          </a:xfrm>
          <a:prstGeom prst="rect">
            <a:avLst/>
          </a:prstGeom>
          <a:blipFill>
            <a:blip r:embed="rId7" cstate="print"/>
            <a:stretch>
              <a:fillRect/>
            </a:stretch>
          </a:blipFill>
        </p:spPr>
        <p:txBody>
          <a:bodyPr wrap="square" lIns="0" tIns="0" rIns="0" bIns="0" rtlCol="0"/>
          <a:lstStyle/>
          <a:p>
            <a:endParaRPr/>
          </a:p>
        </p:txBody>
      </p:sp>
      <p:sp>
        <p:nvSpPr>
          <p:cNvPr id="15" name="object 5"/>
          <p:cNvSpPr/>
          <p:nvPr/>
        </p:nvSpPr>
        <p:spPr>
          <a:xfrm>
            <a:off x="107504" y="76197"/>
            <a:ext cx="664728" cy="988659"/>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60346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1196752"/>
            <a:ext cx="7416824" cy="5472608"/>
          </a:xfrm>
        </p:spPr>
        <p:txBody>
          <a:bodyPr>
            <a:normAutofit/>
          </a:bodyPr>
          <a:lstStyle/>
          <a:p>
            <a:pPr marL="45720" indent="0" algn="ctr">
              <a:buNone/>
            </a:pPr>
            <a:r>
              <a:rPr lang="tr-TR" sz="3200" b="1" dirty="0">
                <a:solidFill>
                  <a:srgbClr val="FF0000"/>
                </a:solidFill>
                <a:cs typeface="Calibri"/>
              </a:rPr>
              <a:t>5-12.</a:t>
            </a:r>
            <a:r>
              <a:rPr lang="tr-TR" sz="3200" b="1" spc="-15" dirty="0">
                <a:solidFill>
                  <a:srgbClr val="FF0000"/>
                </a:solidFill>
                <a:cs typeface="Calibri"/>
              </a:rPr>
              <a:t> </a:t>
            </a:r>
            <a:r>
              <a:rPr lang="tr-TR" sz="3200" b="1" spc="5" dirty="0">
                <a:solidFill>
                  <a:srgbClr val="FF0000"/>
                </a:solidFill>
                <a:cs typeface="Calibri"/>
              </a:rPr>
              <a:t>s</a:t>
            </a:r>
            <a:r>
              <a:rPr lang="tr-TR" sz="3200" b="1" dirty="0">
                <a:solidFill>
                  <a:srgbClr val="FF0000"/>
                </a:solidFill>
                <a:cs typeface="Calibri"/>
              </a:rPr>
              <a:t>ınıf</a:t>
            </a:r>
            <a:r>
              <a:rPr lang="tr-TR" sz="3200" b="1" spc="-20" dirty="0">
                <a:solidFill>
                  <a:srgbClr val="FF0000"/>
                </a:solidFill>
                <a:cs typeface="Calibri"/>
              </a:rPr>
              <a:t> </a:t>
            </a:r>
            <a:r>
              <a:rPr lang="tr-TR" sz="3200" b="1" dirty="0">
                <a:solidFill>
                  <a:srgbClr val="FF0000"/>
                </a:solidFill>
                <a:cs typeface="Calibri"/>
              </a:rPr>
              <a:t>öğ</a:t>
            </a:r>
            <a:r>
              <a:rPr lang="tr-TR" sz="3200" b="1" spc="-25" dirty="0">
                <a:solidFill>
                  <a:srgbClr val="FF0000"/>
                </a:solidFill>
                <a:cs typeface="Calibri"/>
              </a:rPr>
              <a:t>r</a:t>
            </a:r>
            <a:r>
              <a:rPr lang="tr-TR" sz="3200" b="1" dirty="0">
                <a:solidFill>
                  <a:srgbClr val="FF0000"/>
                </a:solidFill>
                <a:cs typeface="Calibri"/>
              </a:rPr>
              <a:t>encilerinin</a:t>
            </a:r>
            <a:r>
              <a:rPr lang="tr-TR" sz="3200" b="1" spc="-55" dirty="0">
                <a:solidFill>
                  <a:srgbClr val="FF0000"/>
                </a:solidFill>
                <a:cs typeface="Calibri"/>
              </a:rPr>
              <a:t> </a:t>
            </a:r>
            <a:r>
              <a:rPr lang="tr-TR" sz="3200" b="1" dirty="0">
                <a:cs typeface="Calibri"/>
              </a:rPr>
              <a:t>il</a:t>
            </a:r>
            <a:r>
              <a:rPr lang="tr-TR" sz="3200" b="1" spc="5" dirty="0">
                <a:cs typeface="Calibri"/>
              </a:rPr>
              <a:t>g</a:t>
            </a:r>
            <a:r>
              <a:rPr lang="tr-TR" sz="3200" b="1" dirty="0">
                <a:cs typeface="Calibri"/>
              </a:rPr>
              <a:t>i</a:t>
            </a:r>
            <a:r>
              <a:rPr lang="tr-TR" sz="3200" b="1" spc="-15" dirty="0">
                <a:cs typeface="Calibri"/>
              </a:rPr>
              <a:t> </a:t>
            </a:r>
            <a:r>
              <a:rPr lang="tr-TR" sz="3200" b="1" dirty="0">
                <a:cs typeface="Calibri"/>
              </a:rPr>
              <a:t>alanl</a:t>
            </a:r>
            <a:r>
              <a:rPr lang="tr-TR" sz="3200" b="1" spc="-15" dirty="0">
                <a:cs typeface="Calibri"/>
              </a:rPr>
              <a:t>a</a:t>
            </a:r>
            <a:r>
              <a:rPr lang="tr-TR" sz="3200" b="1" dirty="0">
                <a:cs typeface="Calibri"/>
              </a:rPr>
              <a:t>rı doğrul</a:t>
            </a:r>
            <a:r>
              <a:rPr lang="tr-TR" sz="3200" b="1" spc="5" dirty="0">
                <a:cs typeface="Calibri"/>
              </a:rPr>
              <a:t>t</a:t>
            </a:r>
            <a:r>
              <a:rPr lang="tr-TR" sz="3200" b="1" dirty="0">
                <a:cs typeface="Calibri"/>
              </a:rPr>
              <a:t>u</a:t>
            </a:r>
            <a:r>
              <a:rPr lang="tr-TR" sz="3200" b="1" spc="-10" dirty="0">
                <a:cs typeface="Calibri"/>
              </a:rPr>
              <a:t>s</a:t>
            </a:r>
            <a:r>
              <a:rPr lang="tr-TR" sz="3200" b="1" dirty="0">
                <a:cs typeface="Calibri"/>
              </a:rPr>
              <a:t>un</a:t>
            </a:r>
            <a:r>
              <a:rPr lang="tr-TR" sz="3200" b="1" spc="-30" dirty="0">
                <a:cs typeface="Calibri"/>
              </a:rPr>
              <a:t>d</a:t>
            </a:r>
            <a:r>
              <a:rPr lang="tr-TR" sz="3200" b="1" dirty="0">
                <a:cs typeface="Calibri"/>
              </a:rPr>
              <a:t>a</a:t>
            </a:r>
            <a:r>
              <a:rPr lang="tr-TR" sz="3200" b="1" spc="-40" dirty="0">
                <a:cs typeface="Calibri"/>
              </a:rPr>
              <a:t> </a:t>
            </a:r>
            <a:r>
              <a:rPr lang="tr-TR" sz="3200" b="1" dirty="0">
                <a:cs typeface="Calibri"/>
              </a:rPr>
              <a:t>belirledikleri</a:t>
            </a:r>
            <a:r>
              <a:rPr lang="tr-TR" sz="3200" b="1" spc="-10" dirty="0">
                <a:cs typeface="Calibri"/>
              </a:rPr>
              <a:t> </a:t>
            </a:r>
            <a:r>
              <a:rPr lang="tr-TR" sz="3200" b="1" spc="-100" dirty="0">
                <a:cs typeface="Calibri"/>
              </a:rPr>
              <a:t>k</a:t>
            </a:r>
            <a:r>
              <a:rPr lang="tr-TR" sz="3200" b="1" dirty="0">
                <a:cs typeface="Calibri"/>
              </a:rPr>
              <a:t>onular</a:t>
            </a:r>
            <a:r>
              <a:rPr lang="tr-TR" sz="3200" b="1" spc="-25" dirty="0">
                <a:cs typeface="Calibri"/>
              </a:rPr>
              <a:t> </a:t>
            </a:r>
            <a:r>
              <a:rPr lang="tr-TR" sz="3200" b="1" dirty="0">
                <a:cs typeface="Calibri"/>
              </a:rPr>
              <a:t>ü</a:t>
            </a:r>
            <a:r>
              <a:rPr lang="tr-TR" sz="3200" b="1" spc="-65" dirty="0">
                <a:cs typeface="Calibri"/>
              </a:rPr>
              <a:t>z</a:t>
            </a:r>
            <a:r>
              <a:rPr lang="tr-TR" sz="3200" b="1" dirty="0">
                <a:cs typeface="Calibri"/>
              </a:rPr>
              <a:t>erine yaptıkları a</a:t>
            </a:r>
            <a:r>
              <a:rPr lang="tr-TR" sz="3200" b="1" spc="-70" dirty="0">
                <a:cs typeface="Calibri"/>
              </a:rPr>
              <a:t>r</a:t>
            </a:r>
            <a:r>
              <a:rPr lang="tr-TR" sz="3200" b="1" dirty="0">
                <a:cs typeface="Calibri"/>
              </a:rPr>
              <a:t>a</a:t>
            </a:r>
            <a:r>
              <a:rPr lang="tr-TR" sz="3200" b="1" spc="-30" dirty="0">
                <a:cs typeface="Calibri"/>
              </a:rPr>
              <a:t>ş</a:t>
            </a:r>
            <a:r>
              <a:rPr lang="tr-TR" sz="3200" b="1" dirty="0">
                <a:cs typeface="Calibri"/>
              </a:rPr>
              <a:t>tı</a:t>
            </a:r>
            <a:r>
              <a:rPr lang="tr-TR" sz="3200" b="1" spc="5" dirty="0">
                <a:cs typeface="Calibri"/>
              </a:rPr>
              <a:t>r</a:t>
            </a:r>
            <a:r>
              <a:rPr lang="tr-TR" sz="3200" b="1" spc="-15" dirty="0">
                <a:cs typeface="Calibri"/>
              </a:rPr>
              <a:t>m</a:t>
            </a:r>
            <a:r>
              <a:rPr lang="tr-TR" sz="3200" b="1" dirty="0">
                <a:cs typeface="Calibri"/>
              </a:rPr>
              <a:t>aların s</a:t>
            </a:r>
            <a:r>
              <a:rPr lang="tr-TR" sz="3200" b="1" spc="5" dirty="0">
                <a:cs typeface="Calibri"/>
              </a:rPr>
              <a:t>o</a:t>
            </a:r>
            <a:r>
              <a:rPr lang="tr-TR" sz="3200" b="1" dirty="0">
                <a:cs typeface="Calibri"/>
              </a:rPr>
              <a:t>nuçl</a:t>
            </a:r>
            <a:r>
              <a:rPr lang="tr-TR" sz="3200" b="1" spc="-15" dirty="0">
                <a:cs typeface="Calibri"/>
              </a:rPr>
              <a:t>a</a:t>
            </a:r>
            <a:r>
              <a:rPr lang="tr-TR" sz="3200" b="1" dirty="0">
                <a:cs typeface="Calibri"/>
              </a:rPr>
              <a:t>rı</a:t>
            </a:r>
            <a:r>
              <a:rPr lang="tr-TR" sz="3200" b="1" spc="-10" dirty="0">
                <a:cs typeface="Calibri"/>
              </a:rPr>
              <a:t>n</a:t>
            </a:r>
            <a:r>
              <a:rPr lang="tr-TR" sz="3200" b="1" dirty="0">
                <a:cs typeface="Calibri"/>
              </a:rPr>
              <a:t>ı se</a:t>
            </a:r>
            <a:r>
              <a:rPr lang="tr-TR" sz="3200" b="1" spc="-40" dirty="0">
                <a:cs typeface="Calibri"/>
              </a:rPr>
              <a:t>r</a:t>
            </a:r>
            <a:r>
              <a:rPr lang="tr-TR" sz="3200" b="1" dirty="0">
                <a:cs typeface="Calibri"/>
              </a:rPr>
              <a:t>gi</a:t>
            </a:r>
            <a:r>
              <a:rPr lang="tr-TR" sz="3200" b="1" spc="5" dirty="0">
                <a:cs typeface="Calibri"/>
              </a:rPr>
              <a:t>l</a:t>
            </a:r>
            <a:r>
              <a:rPr lang="tr-TR" sz="3200" b="1" spc="-30" dirty="0">
                <a:cs typeface="Calibri"/>
              </a:rPr>
              <a:t>e</a:t>
            </a:r>
            <a:r>
              <a:rPr lang="tr-TR" sz="3200" b="1" spc="-45" dirty="0">
                <a:cs typeface="Calibri"/>
              </a:rPr>
              <a:t>y</a:t>
            </a:r>
            <a:r>
              <a:rPr lang="tr-TR" sz="3200" b="1" dirty="0">
                <a:cs typeface="Calibri"/>
              </a:rPr>
              <a:t>e</a:t>
            </a:r>
            <a:r>
              <a:rPr lang="tr-TR" sz="3200" b="1" spc="-10" dirty="0">
                <a:cs typeface="Calibri"/>
              </a:rPr>
              <a:t>b</a:t>
            </a:r>
            <a:r>
              <a:rPr lang="tr-TR" sz="3200" b="1" dirty="0">
                <a:cs typeface="Calibri"/>
              </a:rPr>
              <a:t>ilecekleri</a:t>
            </a:r>
            <a:r>
              <a:rPr lang="tr-TR" sz="3200" b="1" spc="-40" dirty="0">
                <a:cs typeface="Calibri"/>
              </a:rPr>
              <a:t>,</a:t>
            </a:r>
            <a:r>
              <a:rPr lang="tr-TR" sz="3200" b="1" dirty="0">
                <a:cs typeface="Calibri"/>
              </a:rPr>
              <a:t> </a:t>
            </a:r>
            <a:r>
              <a:rPr lang="tr-TR" sz="3200" b="1" spc="-35" dirty="0">
                <a:cs typeface="Calibri"/>
              </a:rPr>
              <a:t>y</a:t>
            </a:r>
            <a:r>
              <a:rPr lang="tr-TR" sz="3200" b="1" dirty="0">
                <a:cs typeface="Calibri"/>
              </a:rPr>
              <a:t>arış</a:t>
            </a:r>
            <a:r>
              <a:rPr lang="tr-TR" sz="3200" b="1" spc="10" dirty="0">
                <a:cs typeface="Calibri"/>
              </a:rPr>
              <a:t>m</a:t>
            </a:r>
            <a:r>
              <a:rPr lang="tr-TR" sz="3200" b="1" dirty="0">
                <a:cs typeface="Calibri"/>
              </a:rPr>
              <a:t>a</a:t>
            </a:r>
            <a:r>
              <a:rPr lang="tr-TR" sz="3200" b="1" spc="-15" dirty="0">
                <a:cs typeface="Calibri"/>
              </a:rPr>
              <a:t> </a:t>
            </a:r>
            <a:r>
              <a:rPr lang="tr-TR" sz="3200" b="1" dirty="0">
                <a:cs typeface="Calibri"/>
              </a:rPr>
              <a:t>baskı</a:t>
            </a:r>
            <a:r>
              <a:rPr lang="tr-TR" sz="3200" b="1" spc="5" dirty="0">
                <a:cs typeface="Calibri"/>
              </a:rPr>
              <a:t>s</a:t>
            </a:r>
            <a:r>
              <a:rPr lang="tr-TR" sz="3200" b="1" dirty="0">
                <a:cs typeface="Calibri"/>
              </a:rPr>
              <a:t>ı olmadan </a:t>
            </a:r>
            <a:r>
              <a:rPr lang="tr-TR" sz="3200" b="1" spc="-15" dirty="0">
                <a:cs typeface="Calibri"/>
              </a:rPr>
              <a:t>e</a:t>
            </a:r>
            <a:r>
              <a:rPr lang="tr-TR" sz="3200" b="1" dirty="0">
                <a:cs typeface="Calibri"/>
              </a:rPr>
              <a:t>ğlene</a:t>
            </a:r>
            <a:r>
              <a:rPr lang="tr-TR" sz="3200" b="1" spc="-45" dirty="0">
                <a:cs typeface="Calibri"/>
              </a:rPr>
              <a:t>r</a:t>
            </a:r>
            <a:r>
              <a:rPr lang="tr-TR" sz="3200" b="1" dirty="0">
                <a:cs typeface="Calibri"/>
              </a:rPr>
              <a:t>ek öğ</a:t>
            </a:r>
            <a:r>
              <a:rPr lang="tr-TR" sz="3200" b="1" spc="-25" dirty="0">
                <a:cs typeface="Calibri"/>
              </a:rPr>
              <a:t>r</a:t>
            </a:r>
            <a:r>
              <a:rPr lang="tr-TR" sz="3200" b="1" dirty="0">
                <a:cs typeface="Calibri"/>
              </a:rPr>
              <a:t>en</a:t>
            </a:r>
            <a:r>
              <a:rPr lang="tr-TR" sz="3200" b="1" spc="-15" dirty="0">
                <a:cs typeface="Calibri"/>
              </a:rPr>
              <a:t>e</a:t>
            </a:r>
            <a:r>
              <a:rPr lang="tr-TR" sz="3200" b="1" dirty="0">
                <a:cs typeface="Calibri"/>
              </a:rPr>
              <a:t>bilecekleri</a:t>
            </a:r>
            <a:r>
              <a:rPr lang="tr-TR" sz="3200" b="1" spc="-25" dirty="0">
                <a:cs typeface="Calibri"/>
              </a:rPr>
              <a:t> </a:t>
            </a:r>
            <a:r>
              <a:rPr lang="tr-TR" sz="3200" b="1" dirty="0">
                <a:cs typeface="Calibri"/>
              </a:rPr>
              <a:t>bilim fuarlarında </a:t>
            </a:r>
            <a:r>
              <a:rPr lang="tr-TR" sz="3200" b="1" dirty="0">
                <a:solidFill>
                  <a:srgbClr val="FF0000"/>
                </a:solidFill>
                <a:cs typeface="Calibri"/>
              </a:rPr>
              <a:t>bi</a:t>
            </a:r>
            <a:r>
              <a:rPr lang="tr-TR" sz="3200" b="1" spc="-10" dirty="0">
                <a:solidFill>
                  <a:srgbClr val="FF0000"/>
                </a:solidFill>
                <a:cs typeface="Calibri"/>
              </a:rPr>
              <a:t>l</a:t>
            </a:r>
            <a:r>
              <a:rPr lang="tr-TR" sz="3200" b="1" dirty="0">
                <a:solidFill>
                  <a:srgbClr val="FF0000"/>
                </a:solidFill>
                <a:cs typeface="Calibri"/>
              </a:rPr>
              <a:t>im</a:t>
            </a:r>
            <a:r>
              <a:rPr lang="tr-TR" sz="3200" b="1" spc="-15" dirty="0">
                <a:solidFill>
                  <a:srgbClr val="FF0000"/>
                </a:solidFill>
                <a:cs typeface="Calibri"/>
              </a:rPr>
              <a:t>i</a:t>
            </a:r>
            <a:r>
              <a:rPr lang="tr-TR" sz="3200" b="1" dirty="0">
                <a:solidFill>
                  <a:srgbClr val="FF0000"/>
                </a:solidFill>
                <a:cs typeface="Calibri"/>
              </a:rPr>
              <a:t>n</a:t>
            </a:r>
            <a:r>
              <a:rPr lang="tr-TR" sz="3200" b="1" spc="25" dirty="0">
                <a:solidFill>
                  <a:srgbClr val="FF0000"/>
                </a:solidFill>
                <a:cs typeface="Calibri"/>
              </a:rPr>
              <a:t> </a:t>
            </a:r>
            <a:r>
              <a:rPr lang="tr-TR" sz="3200" b="1" spc="-30" dirty="0">
                <a:solidFill>
                  <a:srgbClr val="FF0000"/>
                </a:solidFill>
                <a:cs typeface="Calibri"/>
              </a:rPr>
              <a:t>v</a:t>
            </a:r>
            <a:r>
              <a:rPr lang="tr-TR" sz="3200" b="1" dirty="0">
                <a:solidFill>
                  <a:srgbClr val="FF0000"/>
                </a:solidFill>
                <a:cs typeface="Calibri"/>
              </a:rPr>
              <a:t>e</a:t>
            </a:r>
            <a:r>
              <a:rPr lang="tr-TR" sz="3200" b="1" spc="5" dirty="0">
                <a:solidFill>
                  <a:srgbClr val="FF0000"/>
                </a:solidFill>
                <a:cs typeface="Calibri"/>
              </a:rPr>
              <a:t> </a:t>
            </a:r>
            <a:r>
              <a:rPr lang="tr-TR" sz="3200" b="1" dirty="0">
                <a:solidFill>
                  <a:srgbClr val="FF0000"/>
                </a:solidFill>
                <a:cs typeface="Calibri"/>
              </a:rPr>
              <a:t>bi</a:t>
            </a:r>
            <a:r>
              <a:rPr lang="tr-TR" sz="3200" b="1" spc="-10" dirty="0">
                <a:solidFill>
                  <a:srgbClr val="FF0000"/>
                </a:solidFill>
                <a:cs typeface="Calibri"/>
              </a:rPr>
              <a:t>l</a:t>
            </a:r>
            <a:r>
              <a:rPr lang="tr-TR" sz="3200" b="1" dirty="0">
                <a:solidFill>
                  <a:srgbClr val="FF0000"/>
                </a:solidFill>
                <a:cs typeface="Calibri"/>
              </a:rPr>
              <a:t>imsel</a:t>
            </a:r>
            <a:r>
              <a:rPr lang="tr-TR" sz="3200" b="1" spc="25" dirty="0">
                <a:solidFill>
                  <a:srgbClr val="FF0000"/>
                </a:solidFill>
                <a:cs typeface="Calibri"/>
              </a:rPr>
              <a:t> </a:t>
            </a:r>
            <a:r>
              <a:rPr lang="tr-TR" sz="3200" b="1" dirty="0">
                <a:solidFill>
                  <a:srgbClr val="FF0000"/>
                </a:solidFill>
                <a:cs typeface="Calibri"/>
              </a:rPr>
              <a:t>ç</a:t>
            </a:r>
            <a:r>
              <a:rPr lang="tr-TR" sz="3200" b="1" spc="-10" dirty="0">
                <a:solidFill>
                  <a:srgbClr val="FF0000"/>
                </a:solidFill>
                <a:cs typeface="Calibri"/>
              </a:rPr>
              <a:t>a</a:t>
            </a:r>
            <a:r>
              <a:rPr lang="tr-TR" sz="3200" b="1" dirty="0">
                <a:solidFill>
                  <a:srgbClr val="FF0000"/>
                </a:solidFill>
                <a:cs typeface="Calibri"/>
              </a:rPr>
              <a:t>lışm</a:t>
            </a:r>
            <a:r>
              <a:rPr lang="tr-TR" sz="3200" b="1" spc="-15" dirty="0">
                <a:solidFill>
                  <a:srgbClr val="FF0000"/>
                </a:solidFill>
                <a:cs typeface="Calibri"/>
              </a:rPr>
              <a:t>a</a:t>
            </a:r>
            <a:r>
              <a:rPr lang="tr-TR" sz="3200" b="1" dirty="0">
                <a:solidFill>
                  <a:srgbClr val="FF0000"/>
                </a:solidFill>
                <a:cs typeface="Calibri"/>
              </a:rPr>
              <a:t>ların</a:t>
            </a:r>
            <a:r>
              <a:rPr lang="tr-TR" sz="3200" b="1" spc="-10" dirty="0">
                <a:solidFill>
                  <a:srgbClr val="FF0000"/>
                </a:solidFill>
                <a:cs typeface="Calibri"/>
              </a:rPr>
              <a:t> </a:t>
            </a:r>
            <a:r>
              <a:rPr lang="tr-TR" sz="3200" b="1" spc="-45" dirty="0">
                <a:solidFill>
                  <a:srgbClr val="FF0000"/>
                </a:solidFill>
                <a:cs typeface="Calibri"/>
              </a:rPr>
              <a:t>y</a:t>
            </a:r>
            <a:r>
              <a:rPr lang="tr-TR" sz="3200" b="1" dirty="0">
                <a:solidFill>
                  <a:srgbClr val="FF0000"/>
                </a:solidFill>
                <a:cs typeface="Calibri"/>
              </a:rPr>
              <a:t>eni</a:t>
            </a:r>
            <a:r>
              <a:rPr lang="tr-TR" sz="3200" b="1" spc="15" dirty="0">
                <a:solidFill>
                  <a:srgbClr val="FF0000"/>
                </a:solidFill>
                <a:cs typeface="Calibri"/>
              </a:rPr>
              <a:t> </a:t>
            </a:r>
            <a:r>
              <a:rPr lang="tr-TR" sz="3200" b="1" dirty="0">
                <a:solidFill>
                  <a:srgbClr val="FF0000"/>
                </a:solidFill>
                <a:cs typeface="Calibri"/>
              </a:rPr>
              <a:t>nesiller </a:t>
            </a:r>
            <a:r>
              <a:rPr lang="tr-TR" sz="3200" b="1" spc="-20" dirty="0">
                <a:solidFill>
                  <a:srgbClr val="FF0000"/>
                </a:solidFill>
                <a:cs typeface="Calibri"/>
              </a:rPr>
              <a:t>t</a:t>
            </a:r>
            <a:r>
              <a:rPr lang="tr-TR" sz="3200" b="1" dirty="0">
                <a:solidFill>
                  <a:srgbClr val="FF0000"/>
                </a:solidFill>
                <a:cs typeface="Calibri"/>
              </a:rPr>
              <a:t>a</a:t>
            </a:r>
            <a:r>
              <a:rPr lang="tr-TR" sz="3200" b="1" spc="-60" dirty="0">
                <a:solidFill>
                  <a:srgbClr val="FF0000"/>
                </a:solidFill>
                <a:cs typeface="Calibri"/>
              </a:rPr>
              <a:t>r</a:t>
            </a:r>
            <a:r>
              <a:rPr lang="tr-TR" sz="3200" b="1" spc="-15" dirty="0">
                <a:solidFill>
                  <a:srgbClr val="FF0000"/>
                </a:solidFill>
                <a:cs typeface="Calibri"/>
              </a:rPr>
              <a:t>a</a:t>
            </a:r>
            <a:r>
              <a:rPr lang="tr-TR" sz="3200" b="1" dirty="0">
                <a:solidFill>
                  <a:srgbClr val="FF0000"/>
                </a:solidFill>
                <a:cs typeface="Calibri"/>
              </a:rPr>
              <a:t>fından</a:t>
            </a:r>
            <a:r>
              <a:rPr lang="tr-TR" sz="3200" b="1" spc="-25" dirty="0">
                <a:solidFill>
                  <a:srgbClr val="FF0000"/>
                </a:solidFill>
                <a:cs typeface="Calibri"/>
              </a:rPr>
              <a:t> </a:t>
            </a:r>
            <a:r>
              <a:rPr lang="tr-TR" sz="3200" b="1" dirty="0">
                <a:solidFill>
                  <a:srgbClr val="FF0000"/>
                </a:solidFill>
                <a:cs typeface="Calibri"/>
              </a:rPr>
              <a:t>benims</a:t>
            </a:r>
            <a:r>
              <a:rPr lang="tr-TR" sz="3200" b="1" spc="5" dirty="0">
                <a:solidFill>
                  <a:srgbClr val="FF0000"/>
                </a:solidFill>
                <a:cs typeface="Calibri"/>
              </a:rPr>
              <a:t>e</a:t>
            </a:r>
            <a:r>
              <a:rPr lang="tr-TR" sz="3200" b="1" dirty="0">
                <a:solidFill>
                  <a:srgbClr val="FF0000"/>
                </a:solidFill>
                <a:cs typeface="Calibri"/>
              </a:rPr>
              <a:t>nme</a:t>
            </a:r>
            <a:r>
              <a:rPr lang="tr-TR" sz="3200" b="1" spc="5" dirty="0">
                <a:solidFill>
                  <a:srgbClr val="FF0000"/>
                </a:solidFill>
                <a:cs typeface="Calibri"/>
              </a:rPr>
              <a:t>s</a:t>
            </a:r>
            <a:r>
              <a:rPr lang="tr-TR" sz="3200" b="1" dirty="0">
                <a:solidFill>
                  <a:srgbClr val="FF0000"/>
                </a:solidFill>
                <a:cs typeface="Calibri"/>
              </a:rPr>
              <a:t>i</a:t>
            </a:r>
            <a:r>
              <a:rPr lang="tr-TR" sz="3200" b="1" spc="25" dirty="0">
                <a:solidFill>
                  <a:srgbClr val="FF0000"/>
                </a:solidFill>
                <a:cs typeface="Calibri"/>
              </a:rPr>
              <a:t> </a:t>
            </a:r>
            <a:r>
              <a:rPr lang="tr-TR" sz="3200" b="1" spc="-25" dirty="0">
                <a:solidFill>
                  <a:srgbClr val="FF0000"/>
                </a:solidFill>
                <a:cs typeface="Calibri"/>
              </a:rPr>
              <a:t>v</a:t>
            </a:r>
            <a:r>
              <a:rPr lang="tr-TR" sz="3200" b="1" dirty="0">
                <a:solidFill>
                  <a:srgbClr val="FF0000"/>
                </a:solidFill>
                <a:cs typeface="Calibri"/>
              </a:rPr>
              <a:t>e</a:t>
            </a:r>
            <a:r>
              <a:rPr lang="tr-TR" sz="3200" b="1" spc="10" dirty="0">
                <a:solidFill>
                  <a:srgbClr val="FF0000"/>
                </a:solidFill>
                <a:cs typeface="Calibri"/>
              </a:rPr>
              <a:t> </a:t>
            </a:r>
            <a:r>
              <a:rPr lang="tr-TR" sz="3200" b="1" spc="-30" dirty="0">
                <a:solidFill>
                  <a:srgbClr val="FF0000"/>
                </a:solidFill>
                <a:cs typeface="Calibri"/>
              </a:rPr>
              <a:t>t</a:t>
            </a:r>
            <a:r>
              <a:rPr lang="tr-TR" sz="3200" b="1" dirty="0">
                <a:solidFill>
                  <a:srgbClr val="FF0000"/>
                </a:solidFill>
                <a:cs typeface="Calibri"/>
              </a:rPr>
              <a:t>e</a:t>
            </a:r>
            <a:r>
              <a:rPr lang="tr-TR" sz="3200" b="1" spc="-25" dirty="0">
                <a:solidFill>
                  <a:srgbClr val="FF0000"/>
                </a:solidFill>
                <a:cs typeface="Calibri"/>
              </a:rPr>
              <a:t>ş</a:t>
            </a:r>
            <a:r>
              <a:rPr lang="tr-TR" sz="3200" b="1" dirty="0">
                <a:solidFill>
                  <a:srgbClr val="FF0000"/>
                </a:solidFill>
                <a:cs typeface="Calibri"/>
              </a:rPr>
              <a:t>vik edilmesi </a:t>
            </a:r>
            <a:r>
              <a:rPr lang="tr-TR" sz="3200" b="1" dirty="0">
                <a:solidFill>
                  <a:prstClr val="black"/>
                </a:solidFill>
                <a:cs typeface="Calibri"/>
              </a:rPr>
              <a:t>amaçlanmaktadır.</a:t>
            </a:r>
            <a:endParaRPr lang="tr-TR" sz="3200" dirty="0">
              <a:cs typeface="Calibri"/>
            </a:endParaRPr>
          </a:p>
          <a:p>
            <a:pPr marL="45720" indent="0">
              <a:buNone/>
            </a:pPr>
            <a:endParaRPr lang="tr-TR" dirty="0"/>
          </a:p>
        </p:txBody>
      </p:sp>
      <p:sp>
        <p:nvSpPr>
          <p:cNvPr id="4" name="Dikdörtgen 3"/>
          <p:cNvSpPr/>
          <p:nvPr/>
        </p:nvSpPr>
        <p:spPr>
          <a:xfrm>
            <a:off x="334876" y="116632"/>
            <a:ext cx="6505884" cy="523220"/>
          </a:xfrm>
          <a:prstGeom prst="rect">
            <a:avLst/>
          </a:prstGeom>
        </p:spPr>
        <p:txBody>
          <a:bodyPr wrap="none">
            <a:spAutoFit/>
          </a:bodyPr>
          <a:lstStyle/>
          <a:p>
            <a:pPr marL="12700" algn="ctr">
              <a:lnSpc>
                <a:spcPct val="100000"/>
              </a:lnSpc>
              <a:tabLst>
                <a:tab pos="2311400" algn="l"/>
                <a:tab pos="3684904" algn="l"/>
                <a:tab pos="5110480" algn="l"/>
                <a:tab pos="7188834" algn="l"/>
              </a:tabLst>
            </a:pPr>
            <a:r>
              <a:rPr lang="tr-TR" sz="2800" b="1" dirty="0">
                <a:solidFill>
                  <a:srgbClr val="FFFF00"/>
                </a:solidFill>
                <a:latin typeface="Calibri"/>
                <a:cs typeface="Calibri"/>
              </a:rPr>
              <a:t>4006 TÜBİ</a:t>
            </a:r>
            <a:r>
              <a:rPr lang="tr-TR" sz="2800" b="1" spc="-380" dirty="0" smtClean="0">
                <a:solidFill>
                  <a:srgbClr val="FFFF00"/>
                </a:solidFill>
                <a:latin typeface="Calibri"/>
                <a:cs typeface="Calibri"/>
              </a:rPr>
              <a:t>T</a:t>
            </a:r>
            <a:r>
              <a:rPr lang="tr-TR" sz="2800" b="1" dirty="0" smtClean="0">
                <a:solidFill>
                  <a:srgbClr val="FFFF00"/>
                </a:solidFill>
                <a:latin typeface="Calibri"/>
                <a:cs typeface="Calibri"/>
              </a:rPr>
              <a:t>AK BİLİM FUARLARININ AMACI </a:t>
            </a:r>
            <a:endParaRPr lang="tr-TR" sz="2800" dirty="0">
              <a:solidFill>
                <a:srgbClr val="FFFF00"/>
              </a:solidFill>
              <a:latin typeface="Calibri"/>
              <a:cs typeface="Calibri"/>
            </a:endParaRPr>
          </a:p>
        </p:txBody>
      </p:sp>
    </p:spTree>
    <p:extLst>
      <p:ext uri="{BB962C8B-B14F-4D97-AF65-F5344CB8AC3E}">
        <p14:creationId xmlns:p14="http://schemas.microsoft.com/office/powerpoint/2010/main" val="1192856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25400"/>
            <a:ext cx="5972596" cy="584775"/>
          </a:xfrm>
          <a:prstGeom prst="rect">
            <a:avLst/>
          </a:prstGeom>
        </p:spPr>
        <p:txBody>
          <a:bodyPr wrap="square">
            <a:spAutoFit/>
          </a:bodyPr>
          <a:lstStyle/>
          <a:p>
            <a:pPr marL="12700" algn="ctr">
              <a:lnSpc>
                <a:spcPct val="100000"/>
              </a:lnSpc>
            </a:pPr>
            <a:r>
              <a:rPr lang="tr-TR" sz="3200" b="1" dirty="0">
                <a:solidFill>
                  <a:srgbClr val="FFFF00"/>
                </a:solidFill>
                <a:latin typeface="Calibri"/>
                <a:cs typeface="Calibri"/>
              </a:rPr>
              <a:t>KİMLER BAŞVURABİLİR?</a:t>
            </a:r>
            <a:endParaRPr lang="tr-TR" sz="3200" dirty="0">
              <a:solidFill>
                <a:srgbClr val="FFFF00"/>
              </a:solidFill>
              <a:latin typeface="Calibri"/>
              <a:cs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770485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011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2416" y="1124744"/>
            <a:ext cx="7031135" cy="2016224"/>
          </a:xfrm>
        </p:spPr>
        <p:txBody>
          <a:bodyPr>
            <a:normAutofit/>
          </a:bodyPr>
          <a:lstStyle/>
          <a:p>
            <a:pPr marL="355600" indent="-342900" algn="just">
              <a:lnSpc>
                <a:spcPct val="100000"/>
              </a:lnSpc>
              <a:spcBef>
                <a:spcPts val="994"/>
              </a:spcBef>
              <a:buClr>
                <a:srgbClr val="EFAC00"/>
              </a:buClr>
              <a:buSzPct val="80000"/>
              <a:buFont typeface="Wingdings"/>
              <a:buChar char=""/>
              <a:tabLst>
                <a:tab pos="355600" algn="l"/>
              </a:tabLst>
            </a:pPr>
            <a:r>
              <a:rPr lang="tr-TR" sz="2000" b="1" spc="-10" dirty="0" smtClean="0">
                <a:latin typeface="Calibri"/>
                <a:cs typeface="Calibri"/>
              </a:rPr>
              <a:t>Ö</a:t>
            </a:r>
            <a:r>
              <a:rPr lang="tr-TR" sz="2000" b="1" spc="-60" dirty="0" smtClean="0">
                <a:latin typeface="Calibri"/>
                <a:cs typeface="Calibri"/>
              </a:rPr>
              <a:t>z</a:t>
            </a:r>
            <a:r>
              <a:rPr lang="tr-TR" sz="2000" b="1" dirty="0" smtClean="0">
                <a:latin typeface="Calibri"/>
                <a:cs typeface="Calibri"/>
              </a:rPr>
              <a:t>el</a:t>
            </a:r>
            <a:r>
              <a:rPr lang="tr-TR" sz="2000" b="1" spc="5" dirty="0" smtClean="0">
                <a:latin typeface="Calibri"/>
                <a:cs typeface="Calibri"/>
              </a:rPr>
              <a:t> </a:t>
            </a:r>
            <a:r>
              <a:rPr lang="tr-TR" sz="2000" b="1" dirty="0">
                <a:latin typeface="Calibri"/>
                <a:cs typeface="Calibri"/>
              </a:rPr>
              <a:t>o</a:t>
            </a:r>
            <a:r>
              <a:rPr lang="tr-TR" sz="2000" b="1" spc="-40" dirty="0">
                <a:latin typeface="Calibri"/>
                <a:cs typeface="Calibri"/>
              </a:rPr>
              <a:t>k</a:t>
            </a:r>
            <a:r>
              <a:rPr lang="tr-TR" sz="2000" b="1" dirty="0">
                <a:latin typeface="Calibri"/>
                <a:cs typeface="Calibri"/>
              </a:rPr>
              <a:t>ull</a:t>
            </a:r>
            <a:r>
              <a:rPr lang="tr-TR" sz="2000" b="1" spc="-15" dirty="0">
                <a:latin typeface="Calibri"/>
                <a:cs typeface="Calibri"/>
              </a:rPr>
              <a:t>a</a:t>
            </a:r>
            <a:r>
              <a:rPr lang="tr-TR" sz="2000" b="1" dirty="0">
                <a:latin typeface="Calibri"/>
                <a:cs typeface="Calibri"/>
              </a:rPr>
              <a:t>rın</a:t>
            </a:r>
            <a:r>
              <a:rPr lang="tr-TR" sz="2000" b="1" spc="15" dirty="0">
                <a:latin typeface="Calibri"/>
                <a:cs typeface="Calibri"/>
              </a:rPr>
              <a:t> </a:t>
            </a:r>
            <a:r>
              <a:rPr lang="tr-TR" sz="2000" b="1" dirty="0">
                <a:latin typeface="Calibri"/>
                <a:cs typeface="Calibri"/>
              </a:rPr>
              <a:t>ba</a:t>
            </a:r>
            <a:r>
              <a:rPr lang="tr-TR" sz="2000" b="1" spc="-40" dirty="0">
                <a:latin typeface="Calibri"/>
                <a:cs typeface="Calibri"/>
              </a:rPr>
              <a:t>ş</a:t>
            </a:r>
            <a:r>
              <a:rPr lang="tr-TR" sz="2000" b="1" dirty="0">
                <a:latin typeface="Calibri"/>
                <a:cs typeface="Calibri"/>
              </a:rPr>
              <a:t>vuruları</a:t>
            </a:r>
            <a:r>
              <a:rPr lang="tr-TR" sz="2000" b="1" spc="-50" dirty="0">
                <a:latin typeface="Calibri"/>
                <a:cs typeface="Calibri"/>
              </a:rPr>
              <a:t> </a:t>
            </a:r>
            <a:r>
              <a:rPr lang="tr-TR" sz="2000" b="1" spc="-55" dirty="0">
                <a:solidFill>
                  <a:srgbClr val="FF0000"/>
                </a:solidFill>
                <a:latin typeface="Calibri"/>
                <a:cs typeface="Calibri"/>
              </a:rPr>
              <a:t>k</a:t>
            </a:r>
            <a:r>
              <a:rPr lang="tr-TR" sz="2000" b="1" spc="-15" dirty="0">
                <a:solidFill>
                  <a:srgbClr val="FF0000"/>
                </a:solidFill>
                <a:latin typeface="Calibri"/>
                <a:cs typeface="Calibri"/>
              </a:rPr>
              <a:t>a</a:t>
            </a:r>
            <a:r>
              <a:rPr lang="tr-TR" sz="2000" b="1" spc="-30" dirty="0">
                <a:solidFill>
                  <a:srgbClr val="FF0000"/>
                </a:solidFill>
                <a:latin typeface="Calibri"/>
                <a:cs typeface="Calibri"/>
              </a:rPr>
              <a:t>b</a:t>
            </a:r>
            <a:r>
              <a:rPr lang="tr-TR" sz="2000" b="1" spc="-15" dirty="0">
                <a:solidFill>
                  <a:srgbClr val="FF0000"/>
                </a:solidFill>
                <a:latin typeface="Calibri"/>
                <a:cs typeface="Calibri"/>
              </a:rPr>
              <a:t>ul</a:t>
            </a:r>
            <a:r>
              <a:rPr lang="tr-TR" sz="2000" b="1" dirty="0">
                <a:solidFill>
                  <a:srgbClr val="FF0000"/>
                </a:solidFill>
                <a:latin typeface="Calibri"/>
                <a:cs typeface="Calibri"/>
              </a:rPr>
              <a:t> </a:t>
            </a:r>
            <a:r>
              <a:rPr lang="tr-TR" sz="2000" b="1" spc="-25" dirty="0">
                <a:solidFill>
                  <a:srgbClr val="FF0000"/>
                </a:solidFill>
                <a:latin typeface="Calibri"/>
                <a:cs typeface="Calibri"/>
              </a:rPr>
              <a:t>ed</a:t>
            </a:r>
            <a:r>
              <a:rPr lang="tr-TR" sz="2000" b="1" spc="-20" dirty="0">
                <a:solidFill>
                  <a:srgbClr val="FF0000"/>
                </a:solidFill>
                <a:latin typeface="Calibri"/>
                <a:cs typeface="Calibri"/>
              </a:rPr>
              <a:t>i</a:t>
            </a:r>
            <a:r>
              <a:rPr lang="tr-TR" sz="2000" b="1" dirty="0">
                <a:solidFill>
                  <a:srgbClr val="FF0000"/>
                </a:solidFill>
                <a:latin typeface="Calibri"/>
                <a:cs typeface="Calibri"/>
              </a:rPr>
              <a:t>l</a:t>
            </a:r>
            <a:r>
              <a:rPr lang="tr-TR" sz="2000" b="1" spc="-15" dirty="0">
                <a:solidFill>
                  <a:srgbClr val="FF0000"/>
                </a:solidFill>
                <a:latin typeface="Calibri"/>
                <a:cs typeface="Calibri"/>
              </a:rPr>
              <a:t>m</a:t>
            </a:r>
            <a:r>
              <a:rPr lang="tr-TR" sz="2000" b="1" spc="-5" dirty="0">
                <a:solidFill>
                  <a:srgbClr val="FF0000"/>
                </a:solidFill>
                <a:latin typeface="Calibri"/>
                <a:cs typeface="Calibri"/>
              </a:rPr>
              <a:t>eme</a:t>
            </a:r>
            <a:r>
              <a:rPr lang="tr-TR" sz="2000" b="1" spc="-10" dirty="0">
                <a:solidFill>
                  <a:srgbClr val="FF0000"/>
                </a:solidFill>
                <a:latin typeface="Calibri"/>
                <a:cs typeface="Calibri"/>
              </a:rPr>
              <a:t>k</a:t>
            </a:r>
            <a:r>
              <a:rPr lang="tr-TR" sz="2000" b="1" spc="-50" dirty="0">
                <a:solidFill>
                  <a:srgbClr val="FF0000"/>
                </a:solidFill>
                <a:latin typeface="Calibri"/>
                <a:cs typeface="Calibri"/>
              </a:rPr>
              <a:t>t</a:t>
            </a:r>
            <a:r>
              <a:rPr lang="tr-TR" sz="2000" b="1" spc="-20" dirty="0">
                <a:solidFill>
                  <a:srgbClr val="FF0000"/>
                </a:solidFill>
                <a:latin typeface="Calibri"/>
                <a:cs typeface="Calibri"/>
              </a:rPr>
              <a:t>edi</a:t>
            </a:r>
            <a:r>
              <a:rPr lang="tr-TR" sz="2000" b="1" spc="-265" dirty="0">
                <a:solidFill>
                  <a:srgbClr val="FF0000"/>
                </a:solidFill>
                <a:latin typeface="Calibri"/>
                <a:cs typeface="Calibri"/>
              </a:rPr>
              <a:t>r</a:t>
            </a:r>
            <a:r>
              <a:rPr lang="tr-TR" sz="2000" b="1" dirty="0" smtClean="0">
                <a:solidFill>
                  <a:srgbClr val="FF0000"/>
                </a:solidFill>
                <a:latin typeface="Calibri"/>
                <a:cs typeface="Calibri"/>
              </a:rPr>
              <a:t>.</a:t>
            </a:r>
          </a:p>
          <a:p>
            <a:pPr marL="355600" indent="-342900">
              <a:lnSpc>
                <a:spcPct val="100000"/>
              </a:lnSpc>
              <a:buClr>
                <a:srgbClr val="EFAC00"/>
              </a:buClr>
              <a:buSzPct val="79166"/>
              <a:buFont typeface="Wingdings"/>
              <a:buChar char=""/>
              <a:tabLst>
                <a:tab pos="355600" algn="l"/>
              </a:tabLst>
            </a:pPr>
            <a:r>
              <a:rPr lang="tr-TR" sz="2000" b="1" dirty="0" smtClean="0">
                <a:latin typeface="Calibri"/>
                <a:cs typeface="Calibri"/>
              </a:rPr>
              <a:t>Her</a:t>
            </a:r>
            <a:r>
              <a:rPr lang="tr-TR" sz="2000" b="1" spc="10" dirty="0" smtClean="0">
                <a:latin typeface="Calibri"/>
                <a:cs typeface="Calibri"/>
              </a:rPr>
              <a:t> </a:t>
            </a:r>
            <a:r>
              <a:rPr lang="tr-TR" sz="2000" b="1" dirty="0" smtClean="0">
                <a:latin typeface="Calibri"/>
                <a:cs typeface="Calibri"/>
              </a:rPr>
              <a:t>o</a:t>
            </a:r>
            <a:r>
              <a:rPr lang="tr-TR" sz="2000" b="1" spc="-50" dirty="0" smtClean="0">
                <a:latin typeface="Calibri"/>
                <a:cs typeface="Calibri"/>
              </a:rPr>
              <a:t>k</a:t>
            </a:r>
            <a:r>
              <a:rPr lang="tr-TR" sz="2000" b="1" dirty="0" smtClean="0">
                <a:latin typeface="Calibri"/>
                <a:cs typeface="Calibri"/>
              </a:rPr>
              <a:t>uldan</a:t>
            </a:r>
            <a:r>
              <a:rPr lang="tr-TR" sz="2000" b="1" spc="20" dirty="0" smtClean="0">
                <a:latin typeface="Calibri"/>
                <a:cs typeface="Calibri"/>
              </a:rPr>
              <a:t> </a:t>
            </a:r>
            <a:r>
              <a:rPr lang="tr-TR" sz="2000" b="1" spc="-35" dirty="0" smtClean="0">
                <a:latin typeface="Calibri"/>
                <a:cs typeface="Calibri"/>
              </a:rPr>
              <a:t>v</a:t>
            </a:r>
            <a:r>
              <a:rPr lang="tr-TR" sz="2000" b="1" dirty="0" smtClean="0">
                <a:latin typeface="Calibri"/>
                <a:cs typeface="Calibri"/>
              </a:rPr>
              <a:t>e </a:t>
            </a:r>
            <a:r>
              <a:rPr lang="tr-TR" sz="2000" b="1" dirty="0" err="1" smtClean="0">
                <a:latin typeface="Calibri"/>
                <a:cs typeface="Calibri"/>
              </a:rPr>
              <a:t>Bİ</a:t>
            </a:r>
            <a:r>
              <a:rPr lang="tr-TR" sz="2000" b="1" spc="5" dirty="0" err="1" smtClean="0">
                <a:latin typeface="Calibri"/>
                <a:cs typeface="Calibri"/>
              </a:rPr>
              <a:t>L</a:t>
            </a:r>
            <a:r>
              <a:rPr lang="tr-TR" sz="2000" b="1" dirty="0" err="1" smtClean="0">
                <a:latin typeface="Calibri"/>
                <a:cs typeface="Calibri"/>
              </a:rPr>
              <a:t>SEM</a:t>
            </a:r>
            <a:r>
              <a:rPr lang="tr-TR" sz="2000" b="1" spc="-245" dirty="0" err="1" smtClean="0">
                <a:latin typeface="Calibri"/>
                <a:cs typeface="Calibri"/>
              </a:rPr>
              <a:t>’</a:t>
            </a:r>
            <a:r>
              <a:rPr lang="tr-TR" sz="2000" b="1" dirty="0" err="1" smtClean="0">
                <a:latin typeface="Calibri"/>
                <a:cs typeface="Calibri"/>
              </a:rPr>
              <a:t>den</a:t>
            </a:r>
            <a:r>
              <a:rPr lang="tr-TR" sz="2000" b="1" spc="-25" dirty="0" smtClean="0">
                <a:latin typeface="Calibri"/>
                <a:cs typeface="Calibri"/>
              </a:rPr>
              <a:t> </a:t>
            </a:r>
            <a:r>
              <a:rPr lang="tr-TR" sz="2000" b="1" u="heavy" dirty="0" smtClean="0">
                <a:latin typeface="Calibri"/>
                <a:cs typeface="Calibri"/>
              </a:rPr>
              <a:t>sadece </a:t>
            </a:r>
            <a:r>
              <a:rPr lang="tr-TR" sz="2000" b="1" u="heavy" spc="-15" dirty="0" smtClean="0">
                <a:latin typeface="Calibri"/>
                <a:cs typeface="Calibri"/>
              </a:rPr>
              <a:t>bir </a:t>
            </a:r>
            <a:r>
              <a:rPr lang="tr-TR" sz="2000" b="1" dirty="0" smtClean="0">
                <a:latin typeface="Calibri"/>
                <a:cs typeface="Calibri"/>
              </a:rPr>
              <a:t>4006 bi</a:t>
            </a:r>
            <a:r>
              <a:rPr lang="tr-TR" sz="2000" b="1" spc="5" dirty="0" smtClean="0">
                <a:latin typeface="Calibri"/>
                <a:cs typeface="Calibri"/>
              </a:rPr>
              <a:t>l</a:t>
            </a:r>
            <a:r>
              <a:rPr lang="tr-TR" sz="2000" b="1" dirty="0" smtClean="0">
                <a:latin typeface="Calibri"/>
                <a:cs typeface="Calibri"/>
              </a:rPr>
              <a:t>im </a:t>
            </a:r>
            <a:r>
              <a:rPr lang="tr-TR" sz="2000" b="1" spc="10" dirty="0" smtClean="0">
                <a:latin typeface="Calibri"/>
                <a:cs typeface="Calibri"/>
              </a:rPr>
              <a:t>f</a:t>
            </a:r>
            <a:r>
              <a:rPr lang="tr-TR" sz="2000" b="1" dirty="0" smtClean="0">
                <a:latin typeface="Calibri"/>
                <a:cs typeface="Calibri"/>
              </a:rPr>
              <a:t>uarı ba</a:t>
            </a:r>
            <a:r>
              <a:rPr lang="tr-TR" sz="2000" b="1" spc="-45" dirty="0" smtClean="0">
                <a:latin typeface="Calibri"/>
                <a:cs typeface="Calibri"/>
              </a:rPr>
              <a:t>ş</a:t>
            </a:r>
            <a:r>
              <a:rPr lang="tr-TR" sz="2000" b="1" dirty="0" smtClean="0">
                <a:latin typeface="Calibri"/>
                <a:cs typeface="Calibri"/>
              </a:rPr>
              <a:t>vuru</a:t>
            </a:r>
            <a:r>
              <a:rPr lang="tr-TR" sz="2000" b="1" spc="10" dirty="0" smtClean="0">
                <a:latin typeface="Calibri"/>
                <a:cs typeface="Calibri"/>
              </a:rPr>
              <a:t>s</a:t>
            </a:r>
            <a:r>
              <a:rPr lang="tr-TR" sz="2000" b="1" dirty="0" smtClean="0">
                <a:latin typeface="Calibri"/>
                <a:cs typeface="Calibri"/>
              </a:rPr>
              <a:t>u </a:t>
            </a:r>
            <a:r>
              <a:rPr lang="tr-TR" sz="2000" b="1" spc="-60" dirty="0" smtClean="0">
                <a:latin typeface="Calibri"/>
                <a:cs typeface="Calibri"/>
              </a:rPr>
              <a:t>y</a:t>
            </a:r>
            <a:r>
              <a:rPr lang="tr-TR" sz="2000" b="1" dirty="0" smtClean="0">
                <a:latin typeface="Calibri"/>
                <a:cs typeface="Calibri"/>
              </a:rPr>
              <a:t>apılabi</a:t>
            </a:r>
            <a:r>
              <a:rPr lang="tr-TR" sz="2000" b="1" spc="10" dirty="0" smtClean="0">
                <a:latin typeface="Calibri"/>
                <a:cs typeface="Calibri"/>
              </a:rPr>
              <a:t>l</a:t>
            </a:r>
            <a:r>
              <a:rPr lang="tr-TR" sz="2000" b="1" dirty="0" smtClean="0">
                <a:latin typeface="Calibri"/>
                <a:cs typeface="Calibri"/>
              </a:rPr>
              <a:t>i</a:t>
            </a:r>
            <a:r>
              <a:rPr lang="tr-TR" sz="2000" b="1" spc="-300" dirty="0" smtClean="0">
                <a:latin typeface="Calibri"/>
                <a:cs typeface="Calibri"/>
              </a:rPr>
              <a:t>r</a:t>
            </a:r>
            <a:r>
              <a:rPr lang="tr-TR" sz="2000" b="1" dirty="0" smtClean="0">
                <a:latin typeface="Calibri"/>
                <a:cs typeface="Calibri"/>
              </a:rPr>
              <a:t>.</a:t>
            </a:r>
            <a:endParaRPr lang="tr-TR" sz="2000" dirty="0" smtClean="0">
              <a:latin typeface="Calibri"/>
              <a:cs typeface="Calibri"/>
            </a:endParaRPr>
          </a:p>
        </p:txBody>
      </p:sp>
      <p:sp>
        <p:nvSpPr>
          <p:cNvPr id="4" name="Dikdörtgen 3"/>
          <p:cNvSpPr/>
          <p:nvPr/>
        </p:nvSpPr>
        <p:spPr>
          <a:xfrm>
            <a:off x="827584" y="25400"/>
            <a:ext cx="5972596" cy="584775"/>
          </a:xfrm>
          <a:prstGeom prst="rect">
            <a:avLst/>
          </a:prstGeom>
        </p:spPr>
        <p:txBody>
          <a:bodyPr wrap="square">
            <a:spAutoFit/>
          </a:bodyPr>
          <a:lstStyle/>
          <a:p>
            <a:pPr marL="12700" algn="ctr">
              <a:lnSpc>
                <a:spcPct val="100000"/>
              </a:lnSpc>
            </a:pPr>
            <a:r>
              <a:rPr lang="tr-TR" sz="3200" b="1" dirty="0">
                <a:solidFill>
                  <a:srgbClr val="FFFF00"/>
                </a:solidFill>
                <a:latin typeface="Calibri"/>
                <a:cs typeface="Calibri"/>
              </a:rPr>
              <a:t>KİMLER BAŞVURABİLİR?</a:t>
            </a:r>
            <a:endParaRPr lang="tr-TR" sz="3200" dirty="0">
              <a:solidFill>
                <a:srgbClr val="FFFF00"/>
              </a:solidFill>
              <a:latin typeface="Calibri"/>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734481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185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43356" y="152161"/>
            <a:ext cx="5616624" cy="461665"/>
          </a:xfrm>
          <a:prstGeom prst="rect">
            <a:avLst/>
          </a:prstGeom>
        </p:spPr>
        <p:txBody>
          <a:bodyPr wrap="square">
            <a:spAutoFit/>
          </a:bodyPr>
          <a:lstStyle/>
          <a:p>
            <a:pPr lvl="0"/>
            <a:r>
              <a:rPr lang="tr-TR"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rial" pitchFamily="34" charset="0"/>
              </a:rPr>
              <a:t>4006 TÜBİTAK </a:t>
            </a:r>
            <a:r>
              <a:rPr lang="tr-TR"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rial" pitchFamily="34" charset="0"/>
              </a:rPr>
              <a:t>BİLİM FUARLARI</a:t>
            </a:r>
            <a:endParaRPr lang="tr-TR"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6" name="Dikdörtgen 5"/>
          <p:cNvSpPr/>
          <p:nvPr/>
        </p:nvSpPr>
        <p:spPr>
          <a:xfrm>
            <a:off x="622145" y="975788"/>
            <a:ext cx="7560113" cy="646331"/>
          </a:xfrm>
          <a:prstGeom prst="rect">
            <a:avLst/>
          </a:prstGeom>
        </p:spPr>
        <p:txBody>
          <a:bodyPr wrap="square">
            <a:spAutoFit/>
          </a:bodyPr>
          <a:lstStyle/>
          <a:p>
            <a:pPr algn="ctr"/>
            <a:r>
              <a:rPr lang="tr-TR" b="1" u="sng" dirty="0"/>
              <a:t>Bilim Fuarı, aşağıdaki tematik alanlardan en az 4 (dört) tanesini içeren alt projelerden </a:t>
            </a:r>
            <a:r>
              <a:rPr lang="tr-TR" b="1" u="sng" dirty="0" smtClean="0"/>
              <a:t>oluşmalıdır</a:t>
            </a:r>
            <a:endParaRPr lang="tr-TR" b="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53" y="1772816"/>
            <a:ext cx="752949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14859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CC782AD-6D1B-4EF0-8FAD-9002F21C2393}"/>
              </a:ext>
            </a:extLst>
          </p:cNvPr>
          <p:cNvSpPr>
            <a:spLocks noGrp="1"/>
          </p:cNvSpPr>
          <p:nvPr>
            <p:ph type="title"/>
          </p:nvPr>
        </p:nvSpPr>
        <p:spPr>
          <a:xfrm>
            <a:off x="0" y="-315416"/>
            <a:ext cx="8100392" cy="706090"/>
          </a:xfrm>
        </p:spPr>
        <p:txBody>
          <a:bodyPr>
            <a:noAutofit/>
          </a:bodyPr>
          <a:lstStyle/>
          <a:p>
            <a:pPr marL="0" indent="0" algn="ctr">
              <a:buNone/>
            </a:pP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  </a:t>
            </a:r>
            <a:r>
              <a:rPr lang="tr-TR" sz="2000" dirty="0" smtClean="0">
                <a:solidFill>
                  <a:srgbClr val="FFFF00"/>
                </a:solidFill>
                <a:latin typeface="Arial" panose="020B0604020202020204" pitchFamily="34" charset="0"/>
                <a:cs typeface="Arial" panose="020B0604020202020204" pitchFamily="34" charset="0"/>
              </a:rPr>
              <a:t>2204 A LİSE ÖĞRENCİLERİ ARAŞTIRMA PROJELERİ YARIŞMASI</a:t>
            </a:r>
            <a:r>
              <a:rPr lang="tr-TR" sz="2000" dirty="0">
                <a:latin typeface="Arial" panose="020B0604020202020204" pitchFamily="34" charset="0"/>
                <a:cs typeface="Arial" panose="020B0604020202020204" pitchFamily="34" charset="0"/>
              </a:rPr>
              <a:t/>
            </a:r>
            <a:br>
              <a:rPr lang="tr-TR" sz="2000" dirty="0">
                <a:latin typeface="Arial" panose="020B0604020202020204" pitchFamily="34" charset="0"/>
                <a:cs typeface="Arial" panose="020B0604020202020204" pitchFamily="34" charset="0"/>
              </a:rPr>
            </a:br>
            <a:endParaRPr lang="tr-TR" sz="2000" dirty="0">
              <a:latin typeface="Arial" panose="020B0604020202020204" pitchFamily="34" charset="0"/>
              <a:cs typeface="Arial" panose="020B0604020202020204" pitchFamily="34" charset="0"/>
            </a:endParaRPr>
          </a:p>
        </p:txBody>
      </p:sp>
      <p:graphicFrame>
        <p:nvGraphicFramePr>
          <p:cNvPr id="5" name="Diyagram 4">
            <a:extLst>
              <a:ext uri="{FF2B5EF4-FFF2-40B4-BE49-F238E27FC236}">
                <a16:creationId xmlns="" xmlns:a16="http://schemas.microsoft.com/office/drawing/2014/main" id="{E2CF6395-33BF-42B2-80FD-C61338500042}"/>
              </a:ext>
            </a:extLst>
          </p:cNvPr>
          <p:cNvGraphicFramePr/>
          <p:nvPr>
            <p:extLst>
              <p:ext uri="{D42A27DB-BD31-4B8C-83A1-F6EECF244321}">
                <p14:modId xmlns:p14="http://schemas.microsoft.com/office/powerpoint/2010/main" val="2258447089"/>
              </p:ext>
            </p:extLst>
          </p:nvPr>
        </p:nvGraphicFramePr>
        <p:xfrm>
          <a:off x="395536" y="980728"/>
          <a:ext cx="756084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ağ Ok 16"/>
          <p:cNvSpPr/>
          <p:nvPr/>
        </p:nvSpPr>
        <p:spPr>
          <a:xfrm rot="20143954">
            <a:off x="4681946" y="2285637"/>
            <a:ext cx="900100" cy="728538"/>
          </a:xfrm>
          <a:prstGeom prst="rightArrow">
            <a:avLst/>
          </a:prstGeom>
          <a:solidFill>
            <a:srgbClr val="FFFF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18" name="Sağ Ok 17"/>
          <p:cNvSpPr/>
          <p:nvPr/>
        </p:nvSpPr>
        <p:spPr>
          <a:xfrm rot="1418374">
            <a:off x="4669036" y="4221325"/>
            <a:ext cx="858378" cy="663625"/>
          </a:xfrm>
          <a:prstGeom prst="rightArrow">
            <a:avLst/>
          </a:prstGeom>
          <a:solidFill>
            <a:srgbClr val="FFFF00"/>
          </a:solidFill>
          <a:ln>
            <a:solidFill>
              <a:schemeClr val="tx2">
                <a:lumMod val="20000"/>
                <a:lumOff val="80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solidFill>
                <a:srgbClr val="FFFF00"/>
              </a:solidFill>
              <a:latin typeface="Futura Bk BT" pitchFamily="34" charset="0"/>
            </a:endParaRPr>
          </a:p>
        </p:txBody>
      </p:sp>
    </p:spTree>
    <p:extLst>
      <p:ext uri="{BB962C8B-B14F-4D97-AF65-F5344CB8AC3E}">
        <p14:creationId xmlns:p14="http://schemas.microsoft.com/office/powerpoint/2010/main" val="14396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513999443"/>
              </p:ext>
            </p:extLst>
          </p:nvPr>
        </p:nvGraphicFramePr>
        <p:xfrm>
          <a:off x="490997" y="3717032"/>
          <a:ext cx="7560840" cy="2647891"/>
        </p:xfrm>
        <a:graphic>
          <a:graphicData uri="http://schemas.openxmlformats.org/drawingml/2006/table">
            <a:tbl>
              <a:tblPr firstRow="1" bandRow="1">
                <a:tableStyleId>{2A488322-F2BA-4B5B-9748-0D474271808F}</a:tableStyleId>
              </a:tblPr>
              <a:tblGrid>
                <a:gridCol w="2877652">
                  <a:extLst>
                    <a:ext uri="{9D8B030D-6E8A-4147-A177-3AD203B41FA5}">
                      <a16:colId xmlns="" xmlns:a16="http://schemas.microsoft.com/office/drawing/2014/main" val="4111048358"/>
                    </a:ext>
                  </a:extLst>
                </a:gridCol>
                <a:gridCol w="4683188">
                  <a:extLst>
                    <a:ext uri="{9D8B030D-6E8A-4147-A177-3AD203B41FA5}">
                      <a16:colId xmlns="" xmlns:a16="http://schemas.microsoft.com/office/drawing/2014/main" val="1589169451"/>
                    </a:ext>
                  </a:extLst>
                </a:gridCol>
              </a:tblGrid>
              <a:tr h="698376">
                <a:tc>
                  <a:txBody>
                    <a:bodyPr/>
                    <a:lstStyle/>
                    <a:p>
                      <a:pPr algn="ctr"/>
                      <a:endParaRPr lang="tr-TR" dirty="0" smtClean="0"/>
                    </a:p>
                    <a:p>
                      <a:pPr algn="ctr"/>
                      <a:r>
                        <a:rPr lang="tr-TR" dirty="0" smtClean="0"/>
                        <a:t>Başvurular</a:t>
                      </a:r>
                    </a:p>
                    <a:p>
                      <a:pPr algn="ctr"/>
                      <a:endParaRPr lang="tr-TR" dirty="0"/>
                    </a:p>
                  </a:txBody>
                  <a:tcPr/>
                </a:tc>
                <a:tc>
                  <a:txBody>
                    <a:bodyPr/>
                    <a:lstStyle/>
                    <a:p>
                      <a:pPr algn="ctr"/>
                      <a:r>
                        <a:rPr lang="tr-TR" dirty="0" smtClean="0"/>
                        <a:t>26 Kasım-30 Aralık</a:t>
                      </a:r>
                      <a:r>
                        <a:rPr lang="tr-TR" baseline="0" dirty="0" smtClean="0"/>
                        <a:t> 2019</a:t>
                      </a:r>
                      <a:endParaRPr lang="tr-TR" dirty="0" smtClean="0"/>
                    </a:p>
                    <a:p>
                      <a:pPr algn="ctr"/>
                      <a:endParaRPr lang="tr-TR" sz="800" dirty="0" smtClean="0"/>
                    </a:p>
                    <a:p>
                      <a:pPr algn="ctr"/>
                      <a:r>
                        <a:rPr lang="tr-TR" sz="1800" dirty="0" smtClean="0">
                          <a:hlinkClick r:id="rId2"/>
                        </a:rPr>
                        <a:t>http://bilimiz.tubitak.gov.tr</a:t>
                      </a:r>
                      <a:endParaRPr lang="tr-TR" dirty="0"/>
                    </a:p>
                  </a:txBody>
                  <a:tcPr/>
                </a:tc>
                <a:extLst>
                  <a:ext uri="{0D108BD9-81ED-4DB2-BD59-A6C34878D82A}">
                    <a16:rowId xmlns="" xmlns:a16="http://schemas.microsoft.com/office/drawing/2014/main" val="3835048151"/>
                  </a:ext>
                </a:extLst>
              </a:tr>
              <a:tr h="819091">
                <a:tc>
                  <a:txBody>
                    <a:bodyPr/>
                    <a:lstStyle/>
                    <a:p>
                      <a:pPr algn="ctr"/>
                      <a:r>
                        <a:rPr lang="tr-TR" dirty="0" smtClean="0"/>
                        <a:t>Sonuçların Web sitesinde ilan edilmesi</a:t>
                      </a:r>
                    </a:p>
                  </a:txBody>
                  <a:tcPr/>
                </a:tc>
                <a:tc>
                  <a:txBody>
                    <a:bodyPr/>
                    <a:lstStyle/>
                    <a:p>
                      <a:pPr algn="ctr"/>
                      <a:endParaRPr lang="tr-TR" sz="800" dirty="0" smtClean="0"/>
                    </a:p>
                    <a:p>
                      <a:pPr algn="ctr"/>
                      <a:r>
                        <a:rPr lang="tr-TR" dirty="0" smtClean="0"/>
                        <a:t>Şubat 2020</a:t>
                      </a:r>
                      <a:endParaRPr lang="tr-TR" dirty="0"/>
                    </a:p>
                  </a:txBody>
                  <a:tcPr/>
                </a:tc>
                <a:extLst>
                  <a:ext uri="{0D108BD9-81ED-4DB2-BD59-A6C34878D82A}">
                    <a16:rowId xmlns="" xmlns:a16="http://schemas.microsoft.com/office/drawing/2014/main" val="1424689698"/>
                  </a:ext>
                </a:extLst>
              </a:tr>
              <a:tr h="901089">
                <a:tc>
                  <a:txBody>
                    <a:bodyPr/>
                    <a:lstStyle/>
                    <a:p>
                      <a:pPr algn="ctr"/>
                      <a:endParaRPr lang="tr-TR" dirty="0" smtClean="0"/>
                    </a:p>
                    <a:p>
                      <a:pPr algn="ctr"/>
                      <a:r>
                        <a:rPr lang="tr-TR" dirty="0" smtClean="0"/>
                        <a:t>Fuar düzenleme tarihi</a:t>
                      </a:r>
                      <a:endParaRPr lang="tr-TR" dirty="0"/>
                    </a:p>
                  </a:txBody>
                  <a:tcPr/>
                </a:tc>
                <a:tc>
                  <a:txBody>
                    <a:bodyPr/>
                    <a:lstStyle/>
                    <a:p>
                      <a:pPr algn="ctr"/>
                      <a:r>
                        <a:rPr lang="tr-TR" dirty="0" smtClean="0"/>
                        <a:t>30 Mart 2020-9 Kasım 2020</a:t>
                      </a:r>
                    </a:p>
                    <a:p>
                      <a:pPr marL="0" marR="0" indent="0" algn="ctr" defTabSz="914400" eaLnBrk="1" fontAlgn="auto" latinLnBrk="0" hangingPunct="1">
                        <a:lnSpc>
                          <a:spcPct val="100000"/>
                        </a:lnSpc>
                        <a:spcBef>
                          <a:spcPts val="0"/>
                        </a:spcBef>
                        <a:spcAft>
                          <a:spcPts val="0"/>
                        </a:spcAft>
                        <a:buClrTx/>
                        <a:buSzTx/>
                        <a:buFontTx/>
                        <a:buNone/>
                        <a:tabLst/>
                        <a:defRPr/>
                      </a:pPr>
                      <a:r>
                        <a:rPr lang="tr-TR" sz="1800" dirty="0" smtClean="0"/>
                        <a:t>en az 2 gün en fazla 3 gün gerçekleştirilebilir</a:t>
                      </a:r>
                      <a:endParaRPr lang="tr-TR" dirty="0"/>
                    </a:p>
                  </a:txBody>
                  <a:tcPr/>
                </a:tc>
                <a:extLst>
                  <a:ext uri="{0D108BD9-81ED-4DB2-BD59-A6C34878D82A}">
                    <a16:rowId xmlns="" xmlns:a16="http://schemas.microsoft.com/office/drawing/2014/main" val="1727911339"/>
                  </a:ext>
                </a:extLst>
              </a:tr>
            </a:tbl>
          </a:graphicData>
        </a:graphic>
      </p:graphicFrame>
      <p:sp>
        <p:nvSpPr>
          <p:cNvPr id="5" name="Dikdörtgen 4"/>
          <p:cNvSpPr/>
          <p:nvPr/>
        </p:nvSpPr>
        <p:spPr>
          <a:xfrm>
            <a:off x="1691680" y="116632"/>
            <a:ext cx="5616624" cy="461665"/>
          </a:xfrm>
          <a:prstGeom prst="rect">
            <a:avLst/>
          </a:prstGeom>
        </p:spPr>
        <p:txBody>
          <a:bodyPr wrap="square">
            <a:spAutoFit/>
          </a:bodyPr>
          <a:lstStyle/>
          <a:p>
            <a:pPr lvl="0"/>
            <a:r>
              <a:rPr lang="tr-TR"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rial" pitchFamily="34" charset="0"/>
              </a:rPr>
              <a:t>4006 TÜBİTAK </a:t>
            </a:r>
            <a:r>
              <a:rPr lang="tr-TR"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rial" pitchFamily="34" charset="0"/>
              </a:rPr>
              <a:t>BİLİM FUARLARI</a:t>
            </a:r>
            <a:endParaRPr lang="tr-TR"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122" name="Picture 2" descr="başvuru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052736"/>
            <a:ext cx="31432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96465"/>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5" name="İçerik Yer Tutucusu 4"/>
          <p:cNvSpPr>
            <a:spLocks noGrp="1"/>
          </p:cNvSpPr>
          <p:nvPr>
            <p:ph sz="quarter" idx="13"/>
          </p:nvPr>
        </p:nvSpPr>
        <p:spPr/>
        <p:txBody>
          <a:bodyPr/>
          <a:lstStyle/>
          <a:p>
            <a:endParaRPr lang="tr-TR"/>
          </a:p>
        </p:txBody>
      </p:sp>
      <p:pic>
        <p:nvPicPr>
          <p:cNvPr id="6" name="Resim 5"/>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497344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275208" y="0"/>
            <a:ext cx="186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107504" y="116632"/>
            <a:ext cx="6768752" cy="461665"/>
          </a:xfrm>
          <a:prstGeom prst="rect">
            <a:avLst/>
          </a:prstGeom>
        </p:spPr>
        <p:txBody>
          <a:bodyPr wrap="square">
            <a:spAutoFit/>
          </a:bodyPr>
          <a:lstStyle/>
          <a:p>
            <a:pPr algn="ctr"/>
            <a:r>
              <a:rPr lang="tr-TR" sz="2400" dirty="0">
                <a:solidFill>
                  <a:srgbClr val="FFFF00"/>
                </a:solidFill>
              </a:rPr>
              <a:t>4006 - BİLİM </a:t>
            </a:r>
            <a:r>
              <a:rPr lang="tr-TR" sz="2400" dirty="0" smtClean="0">
                <a:solidFill>
                  <a:srgbClr val="FFFF00"/>
                </a:solidFill>
              </a:rPr>
              <a:t>FUARLARI BAŞVURUSU (2019)</a:t>
            </a:r>
            <a:endParaRPr lang="tr-TR" sz="2400" dirty="0">
              <a:solidFill>
                <a:srgbClr val="FFFF00"/>
              </a:solidFill>
            </a:endParaRPr>
          </a:p>
        </p:txBody>
      </p:sp>
      <p:pic>
        <p:nvPicPr>
          <p:cNvPr id="8" name="Resim 7"/>
          <p:cNvPicPr>
            <a:picLocks noChangeAspect="1"/>
          </p:cNvPicPr>
          <p:nvPr/>
        </p:nvPicPr>
        <p:blipFill>
          <a:blip r:embed="rId4"/>
          <a:stretch>
            <a:fillRect/>
          </a:stretch>
        </p:blipFill>
        <p:spPr>
          <a:xfrm>
            <a:off x="0" y="0"/>
            <a:ext cx="9143999" cy="6858000"/>
          </a:xfrm>
          <a:prstGeom prst="rect">
            <a:avLst/>
          </a:prstGeom>
        </p:spPr>
      </p:pic>
    </p:spTree>
    <p:extLst>
      <p:ext uri="{BB962C8B-B14F-4D97-AF65-F5344CB8AC3E}">
        <p14:creationId xmlns:p14="http://schemas.microsoft.com/office/powerpoint/2010/main" val="1843518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 name="Resim 3"/>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883930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a:stretch>
            <a:fillRect/>
          </a:stretch>
        </p:blipFill>
        <p:spPr>
          <a:xfrm>
            <a:off x="179512" y="1988840"/>
            <a:ext cx="6408712" cy="3096344"/>
          </a:xfrm>
          <a:prstGeom prst="rect">
            <a:avLst/>
          </a:prstGeom>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04248" y="0"/>
            <a:ext cx="23397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990424" y="42863"/>
            <a:ext cx="4786888" cy="584775"/>
          </a:xfrm>
          <a:prstGeom prst="rect">
            <a:avLst/>
          </a:prstGeom>
        </p:spPr>
        <p:txBody>
          <a:bodyPr wrap="none">
            <a:spAutoFit/>
          </a:bodyPr>
          <a:lstStyle/>
          <a:p>
            <a:r>
              <a:rPr lang="tr-TR" sz="3200" dirty="0">
                <a:solidFill>
                  <a:srgbClr val="FFFF00"/>
                </a:solidFill>
              </a:rPr>
              <a:t>4006 - BİLİM FUARLARI </a:t>
            </a:r>
            <a:endParaRPr lang="tr-TR" sz="3200" dirty="0"/>
          </a:p>
        </p:txBody>
      </p:sp>
    </p:spTree>
    <p:extLst>
      <p:ext uri="{BB962C8B-B14F-4D97-AF65-F5344CB8AC3E}">
        <p14:creationId xmlns:p14="http://schemas.microsoft.com/office/powerpoint/2010/main" val="3916398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908720"/>
            <a:ext cx="6984776" cy="5832648"/>
          </a:xfrm>
        </p:spPr>
        <p:txBody>
          <a:bodyPr/>
          <a:lstStyle/>
          <a:p>
            <a:pPr lvl="0" algn="ctr"/>
            <a:r>
              <a:rPr lang="tr-TR" dirty="0"/>
              <a:t>Okul bünyesinde mevcut sayı da dikkate alınarak </a:t>
            </a:r>
            <a:r>
              <a:rPr lang="tr-TR" b="1" dirty="0"/>
              <a:t>en az 5 en fazla 15 kişilik </a:t>
            </a:r>
            <a:r>
              <a:rPr lang="tr-TR" b="1" dirty="0" err="1"/>
              <a:t>Tübitak</a:t>
            </a:r>
            <a:r>
              <a:rPr lang="tr-TR" b="1" dirty="0"/>
              <a:t> proje ekipleri</a:t>
            </a:r>
            <a:r>
              <a:rPr lang="tr-TR" dirty="0"/>
              <a:t> oluşturulmalı ve bu </a:t>
            </a:r>
            <a:r>
              <a:rPr lang="tr-TR" b="1" dirty="0"/>
              <a:t>ekibe bir başkan ve bir de başkan yardımcısı</a:t>
            </a:r>
            <a:r>
              <a:rPr lang="tr-TR" dirty="0"/>
              <a:t> seçilmelidir.</a:t>
            </a:r>
          </a:p>
          <a:p>
            <a:pPr lvl="0" algn="ctr"/>
            <a:endParaRPr lang="tr-TR" dirty="0"/>
          </a:p>
          <a:p>
            <a:pPr lvl="0" algn="ctr"/>
            <a:r>
              <a:rPr lang="tr-TR" dirty="0"/>
              <a:t>Okul </a:t>
            </a:r>
            <a:r>
              <a:rPr lang="tr-TR" b="1" dirty="0"/>
              <a:t>başkan ve başkan yardımcılarına</a:t>
            </a:r>
            <a:r>
              <a:rPr lang="tr-TR" dirty="0"/>
              <a:t> özel büro tarafından </a:t>
            </a:r>
            <a:r>
              <a:rPr lang="tr-TR" b="1" dirty="0"/>
              <a:t>öğretim üyelerinin de katkısı ile eğitim</a:t>
            </a:r>
            <a:r>
              <a:rPr lang="tr-TR" dirty="0"/>
              <a:t> gerçekleştirilecektir</a:t>
            </a:r>
          </a:p>
          <a:p>
            <a:pPr lvl="0" algn="ctr"/>
            <a:endParaRPr lang="tr-TR" dirty="0"/>
          </a:p>
          <a:p>
            <a:pPr lvl="0" algn="ctr"/>
            <a:r>
              <a:rPr lang="tr-TR" dirty="0" err="1"/>
              <a:t>Tübitak</a:t>
            </a:r>
            <a:r>
              <a:rPr lang="tr-TR" dirty="0"/>
              <a:t> proje ekibi </a:t>
            </a:r>
            <a:r>
              <a:rPr lang="tr-TR" b="1" dirty="0"/>
              <a:t>başkan ve yardımcısının</a:t>
            </a:r>
            <a:r>
              <a:rPr lang="tr-TR" dirty="0"/>
              <a:t>, aldığı eğitimden sonra </a:t>
            </a:r>
            <a:r>
              <a:rPr lang="tr-TR" b="1" dirty="0"/>
              <a:t>okuldaki ekibine projeler konusunda rehberlik </a:t>
            </a:r>
            <a:r>
              <a:rPr lang="tr-TR" b="1" dirty="0" smtClean="0"/>
              <a:t>edecek ve idareciler </a:t>
            </a:r>
            <a:r>
              <a:rPr lang="tr-TR" b="1" dirty="0"/>
              <a:t>tarafından takibi </a:t>
            </a:r>
            <a:r>
              <a:rPr lang="tr-TR" b="1" dirty="0" smtClean="0"/>
              <a:t>yapılacaktır</a:t>
            </a:r>
            <a:r>
              <a:rPr lang="tr-TR" dirty="0" smtClean="0"/>
              <a:t>.</a:t>
            </a:r>
            <a:endParaRPr lang="tr-TR" dirty="0"/>
          </a:p>
          <a:p>
            <a:endParaRPr lang="tr-TR"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275208" y="0"/>
            <a:ext cx="186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2411760" y="0"/>
            <a:ext cx="3090911" cy="707886"/>
          </a:xfrm>
          <a:prstGeom prst="rect">
            <a:avLst/>
          </a:prstGeom>
        </p:spPr>
        <p:txBody>
          <a:bodyPr wrap="none">
            <a:spAutoFit/>
          </a:bodyPr>
          <a:lstStyle/>
          <a:p>
            <a:r>
              <a:rPr lang="tr-TR" sz="4000" dirty="0" smtClean="0">
                <a:solidFill>
                  <a:srgbClr val="FFFF00"/>
                </a:solidFill>
              </a:rPr>
              <a:t>BİLGİ </a:t>
            </a:r>
            <a:r>
              <a:rPr lang="tr-TR" sz="4000" dirty="0">
                <a:solidFill>
                  <a:srgbClr val="FFFF00"/>
                </a:solidFill>
              </a:rPr>
              <a:t>NOTU</a:t>
            </a:r>
          </a:p>
        </p:txBody>
      </p:sp>
    </p:spTree>
    <p:extLst>
      <p:ext uri="{BB962C8B-B14F-4D97-AF65-F5344CB8AC3E}">
        <p14:creationId xmlns:p14="http://schemas.microsoft.com/office/powerpoint/2010/main" val="2093412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908720"/>
            <a:ext cx="6984776" cy="5832648"/>
          </a:xfrm>
        </p:spPr>
        <p:txBody>
          <a:bodyPr/>
          <a:lstStyle/>
          <a:p>
            <a:pPr lvl="0"/>
            <a:endParaRPr lang="tr-TR" dirty="0" smtClean="0"/>
          </a:p>
          <a:p>
            <a:pPr lvl="0"/>
            <a:endParaRPr lang="tr-TR" dirty="0"/>
          </a:p>
          <a:p>
            <a:pPr lvl="0" algn="ctr"/>
            <a:endParaRPr lang="tr-TR" dirty="0" smtClean="0"/>
          </a:p>
          <a:p>
            <a:pPr lvl="0" algn="ctr"/>
            <a:r>
              <a:rPr lang="tr-TR" dirty="0" smtClean="0"/>
              <a:t>Özel </a:t>
            </a:r>
            <a:r>
              <a:rPr lang="tr-TR" dirty="0"/>
              <a:t>büro tarafından </a:t>
            </a:r>
            <a:r>
              <a:rPr lang="tr-TR" b="1" dirty="0" smtClean="0"/>
              <a:t>4006 TÜBİTAK Bilim Fuarları </a:t>
            </a:r>
            <a:r>
              <a:rPr lang="tr-TR" b="1" dirty="0"/>
              <a:t>ve 2204 A </a:t>
            </a:r>
            <a:r>
              <a:rPr lang="tr-TR" b="1" dirty="0" smtClean="0"/>
              <a:t>Lise Öğrencileri Araştırma Projeleri Yarışmasına</a:t>
            </a:r>
            <a:r>
              <a:rPr lang="tr-TR" dirty="0" smtClean="0"/>
              <a:t> </a:t>
            </a:r>
            <a:r>
              <a:rPr lang="tr-TR" dirty="0"/>
              <a:t>yönelik </a:t>
            </a:r>
            <a:r>
              <a:rPr lang="tr-TR" b="1" dirty="0"/>
              <a:t>öğrencileri teşvik amaçlı eğitim içeriği</a:t>
            </a:r>
            <a:r>
              <a:rPr lang="tr-TR" dirty="0"/>
              <a:t> hazırlanacaktır. </a:t>
            </a:r>
            <a:endParaRPr lang="tr-TR" dirty="0" smtClean="0"/>
          </a:p>
          <a:p>
            <a:pPr lvl="0" algn="ctr"/>
            <a:r>
              <a:rPr lang="tr-TR" dirty="0" smtClean="0"/>
              <a:t>Okul </a:t>
            </a:r>
            <a:r>
              <a:rPr lang="tr-TR" dirty="0" err="1"/>
              <a:t>tübitak</a:t>
            </a:r>
            <a:r>
              <a:rPr lang="tr-TR" dirty="0"/>
              <a:t> proje ekibi </a:t>
            </a:r>
            <a:r>
              <a:rPr lang="tr-TR" b="1" dirty="0"/>
              <a:t>başkan ve başkan yardımcıları</a:t>
            </a:r>
            <a:r>
              <a:rPr lang="tr-TR" dirty="0"/>
              <a:t> tarafından özel büronun hazırladığı içeriğe uygun </a:t>
            </a:r>
            <a:r>
              <a:rPr lang="tr-TR" b="1" dirty="0"/>
              <a:t>öğrencilere bilgilendirme toplantısı yapılacak</a:t>
            </a:r>
            <a:r>
              <a:rPr lang="tr-TR" dirty="0"/>
              <a:t> ve eğitime ilişkin </a:t>
            </a:r>
            <a:r>
              <a:rPr lang="tr-TR" b="1" dirty="0"/>
              <a:t>görseller özel büroya gönderilecektir</a:t>
            </a:r>
            <a:r>
              <a:rPr lang="tr-TR" dirty="0"/>
              <a:t>. </a:t>
            </a:r>
          </a:p>
          <a:p>
            <a:endParaRPr lang="tr-TR"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275208" y="0"/>
            <a:ext cx="186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2339752" y="0"/>
            <a:ext cx="3090911" cy="707886"/>
          </a:xfrm>
          <a:prstGeom prst="rect">
            <a:avLst/>
          </a:prstGeom>
        </p:spPr>
        <p:txBody>
          <a:bodyPr wrap="none">
            <a:spAutoFit/>
          </a:bodyPr>
          <a:lstStyle/>
          <a:p>
            <a:r>
              <a:rPr lang="tr-TR" sz="4000" dirty="0" smtClean="0">
                <a:solidFill>
                  <a:srgbClr val="FFFF00"/>
                </a:solidFill>
              </a:rPr>
              <a:t>BİLGİ </a:t>
            </a:r>
            <a:r>
              <a:rPr lang="tr-TR" sz="4000" dirty="0">
                <a:solidFill>
                  <a:srgbClr val="FFFF00"/>
                </a:solidFill>
              </a:rPr>
              <a:t>NOTU</a:t>
            </a:r>
          </a:p>
        </p:txBody>
      </p:sp>
    </p:spTree>
    <p:extLst>
      <p:ext uri="{BB962C8B-B14F-4D97-AF65-F5344CB8AC3E}">
        <p14:creationId xmlns:p14="http://schemas.microsoft.com/office/powerpoint/2010/main" val="2753477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908720"/>
            <a:ext cx="6984776" cy="5832648"/>
          </a:xfrm>
        </p:spPr>
        <p:txBody>
          <a:bodyPr>
            <a:normAutofit/>
          </a:bodyPr>
          <a:lstStyle/>
          <a:p>
            <a:pPr lvl="0" algn="ctr"/>
            <a:endParaRPr lang="tr-TR" dirty="0" smtClean="0"/>
          </a:p>
          <a:p>
            <a:pPr lvl="0" algn="ctr"/>
            <a:endParaRPr lang="tr-TR" dirty="0"/>
          </a:p>
          <a:p>
            <a:pPr lvl="0" algn="ctr"/>
            <a:r>
              <a:rPr lang="tr-TR" dirty="0"/>
              <a:t>Ders dışı egzersiz çalışmalarına yönelik </a:t>
            </a:r>
            <a:r>
              <a:rPr lang="tr-TR" dirty="0" smtClean="0"/>
              <a:t>TÜBİTAK İ</a:t>
            </a:r>
            <a:r>
              <a:rPr lang="tr-TR" b="1" dirty="0" smtClean="0"/>
              <a:t>lçe Sorumluları</a:t>
            </a:r>
            <a:r>
              <a:rPr lang="tr-TR" dirty="0" smtClean="0"/>
              <a:t> </a:t>
            </a:r>
            <a:r>
              <a:rPr lang="tr-TR" dirty="0"/>
              <a:t>ekip halinde öğretmenlerimize </a:t>
            </a:r>
            <a:r>
              <a:rPr lang="tr-TR" b="1" dirty="0"/>
              <a:t>iki-üç hafta aralıklarla ziyarette</a:t>
            </a:r>
            <a:r>
              <a:rPr lang="tr-TR" dirty="0"/>
              <a:t> </a:t>
            </a:r>
            <a:r>
              <a:rPr lang="tr-TR" dirty="0" smtClean="0"/>
              <a:t>bulunacaktır.</a:t>
            </a:r>
            <a:endParaRPr lang="tr-TR" dirty="0"/>
          </a:p>
          <a:p>
            <a:endParaRPr lang="tr-TR" dirty="0"/>
          </a:p>
          <a:p>
            <a:pPr lvl="0" algn="ctr"/>
            <a:endParaRPr lang="tr-TR" dirty="0"/>
          </a:p>
          <a:p>
            <a:pPr lvl="0" algn="ctr"/>
            <a:r>
              <a:rPr lang="tr-TR" dirty="0" smtClean="0"/>
              <a:t>Okullarda </a:t>
            </a:r>
            <a:r>
              <a:rPr lang="tr-TR" dirty="0"/>
              <a:t>yapılan </a:t>
            </a:r>
            <a:r>
              <a:rPr lang="tr-TR" b="1" dirty="0"/>
              <a:t>ders dışı egzersiz çalışmalarında </a:t>
            </a:r>
            <a:r>
              <a:rPr lang="tr-TR" dirty="0" err="1"/>
              <a:t>tübitak</a:t>
            </a:r>
            <a:r>
              <a:rPr lang="tr-TR" dirty="0"/>
              <a:t> proje yarışmalarına öncelik verilmesi </a:t>
            </a:r>
            <a:r>
              <a:rPr lang="tr-TR" dirty="0" smtClean="0"/>
              <a:t>gerekmektedir, buna </a:t>
            </a:r>
            <a:r>
              <a:rPr lang="tr-TR" dirty="0"/>
              <a:t>yönelik okullarda tekrar bilgilendirme yapılmalıdır.</a:t>
            </a:r>
          </a:p>
          <a:p>
            <a:pPr lvl="0" algn="ctr"/>
            <a:endParaRPr lang="tr-TR" b="1" dirty="0"/>
          </a:p>
          <a:p>
            <a:pPr marL="45720" lvl="0" indent="0" algn="ctr">
              <a:buNone/>
            </a:pPr>
            <a:r>
              <a:rPr lang="tr-TR" b="1" dirty="0"/>
              <a:t> </a:t>
            </a:r>
            <a:endParaRPr lang="tr-TR" dirty="0"/>
          </a:p>
          <a:p>
            <a:endParaRPr lang="tr-TR"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275208" y="0"/>
            <a:ext cx="186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2339752" y="0"/>
            <a:ext cx="3090911" cy="707886"/>
          </a:xfrm>
          <a:prstGeom prst="rect">
            <a:avLst/>
          </a:prstGeom>
        </p:spPr>
        <p:txBody>
          <a:bodyPr wrap="none">
            <a:spAutoFit/>
          </a:bodyPr>
          <a:lstStyle/>
          <a:p>
            <a:r>
              <a:rPr lang="tr-TR" sz="4000" dirty="0" smtClean="0">
                <a:solidFill>
                  <a:srgbClr val="FFFF00"/>
                </a:solidFill>
              </a:rPr>
              <a:t>BİLGİ </a:t>
            </a:r>
            <a:r>
              <a:rPr lang="tr-TR" sz="4000" dirty="0">
                <a:solidFill>
                  <a:srgbClr val="FFFF00"/>
                </a:solidFill>
              </a:rPr>
              <a:t>NOTU</a:t>
            </a:r>
          </a:p>
        </p:txBody>
      </p:sp>
    </p:spTree>
    <p:extLst>
      <p:ext uri="{BB962C8B-B14F-4D97-AF65-F5344CB8AC3E}">
        <p14:creationId xmlns:p14="http://schemas.microsoft.com/office/powerpoint/2010/main" val="2753477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728202"/>
            <a:ext cx="6984776" cy="5832648"/>
          </a:xfrm>
        </p:spPr>
        <p:txBody>
          <a:bodyPr/>
          <a:lstStyle/>
          <a:p>
            <a:pPr lvl="0" algn="ctr"/>
            <a:endParaRPr lang="tr-TR" dirty="0" smtClean="0"/>
          </a:p>
          <a:p>
            <a:pPr lvl="0" algn="ctr"/>
            <a:endParaRPr lang="tr-TR" dirty="0"/>
          </a:p>
          <a:p>
            <a:pPr lvl="0" algn="ctr"/>
            <a:endParaRPr lang="tr-TR" dirty="0" smtClean="0"/>
          </a:p>
          <a:p>
            <a:pPr lvl="0" algn="ctr"/>
            <a:r>
              <a:rPr lang="tr-TR" b="1" dirty="0" smtClean="0"/>
              <a:t>4006 TÜBİTAK Bilim Fuarı başvurusu </a:t>
            </a:r>
          </a:p>
          <a:p>
            <a:pPr marL="45720" lvl="0" indent="0" algn="ctr">
              <a:buNone/>
            </a:pPr>
            <a:r>
              <a:rPr lang="tr-TR" b="1" dirty="0"/>
              <a:t> </a:t>
            </a:r>
            <a:r>
              <a:rPr lang="tr-TR" b="1" dirty="0" smtClean="0"/>
              <a:t>   (</a:t>
            </a:r>
            <a:r>
              <a:rPr lang="tr-TR" b="1" dirty="0"/>
              <a:t>her okul sadece bir</a:t>
            </a:r>
            <a:r>
              <a:rPr lang="tr-TR" dirty="0"/>
              <a:t> başvuru yapabilir)</a:t>
            </a:r>
          </a:p>
          <a:p>
            <a:pPr lvl="0" algn="ctr"/>
            <a:endParaRPr lang="tr-TR" dirty="0"/>
          </a:p>
          <a:p>
            <a:pPr lvl="0" algn="ctr"/>
            <a:r>
              <a:rPr lang="tr-TR" b="1" dirty="0" smtClean="0"/>
              <a:t>2204 A Lise Öğrencileri Araştırma Projeleri Yarışma </a:t>
            </a:r>
            <a:r>
              <a:rPr lang="tr-TR" dirty="0" smtClean="0"/>
              <a:t>başvurusu</a:t>
            </a:r>
          </a:p>
          <a:p>
            <a:pPr marL="45720" lvl="0" indent="0" algn="ctr">
              <a:buNone/>
            </a:pPr>
            <a:endParaRPr lang="tr-TR" dirty="0" smtClean="0"/>
          </a:p>
          <a:p>
            <a:pPr algn="ctr"/>
            <a:r>
              <a:rPr lang="tr-TR" b="1" dirty="0"/>
              <a:t>2204 </a:t>
            </a:r>
            <a:r>
              <a:rPr lang="tr-TR" b="1" dirty="0" smtClean="0"/>
              <a:t>B Ortaokul Öğrencileri </a:t>
            </a:r>
            <a:r>
              <a:rPr lang="tr-TR" b="1" dirty="0"/>
              <a:t>Araştırma Projeleri Yarışma </a:t>
            </a:r>
            <a:r>
              <a:rPr lang="tr-TR" dirty="0"/>
              <a:t>başvurusu</a:t>
            </a:r>
          </a:p>
          <a:p>
            <a:pPr lvl="0" algn="ctr"/>
            <a:endParaRPr lang="tr-TR"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275208" y="0"/>
            <a:ext cx="186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2195736" y="25996"/>
            <a:ext cx="3090911" cy="707886"/>
          </a:xfrm>
          <a:prstGeom prst="rect">
            <a:avLst/>
          </a:prstGeom>
        </p:spPr>
        <p:txBody>
          <a:bodyPr wrap="none">
            <a:spAutoFit/>
          </a:bodyPr>
          <a:lstStyle/>
          <a:p>
            <a:r>
              <a:rPr lang="tr-TR" sz="4000" dirty="0" smtClean="0">
                <a:solidFill>
                  <a:srgbClr val="FFFF00"/>
                </a:solidFill>
              </a:rPr>
              <a:t>BİLGİ </a:t>
            </a:r>
            <a:r>
              <a:rPr lang="tr-TR" sz="4000" dirty="0">
                <a:solidFill>
                  <a:srgbClr val="FFFF00"/>
                </a:solidFill>
              </a:rPr>
              <a:t>NOTU</a:t>
            </a:r>
          </a:p>
        </p:txBody>
      </p:sp>
    </p:spTree>
    <p:extLst>
      <p:ext uri="{BB962C8B-B14F-4D97-AF65-F5344CB8AC3E}">
        <p14:creationId xmlns:p14="http://schemas.microsoft.com/office/powerpoint/2010/main" val="2753477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6" name="Yuvarlatılmış Dikdörtgen 5"/>
          <p:cNvSpPr/>
          <p:nvPr/>
        </p:nvSpPr>
        <p:spPr>
          <a:xfrm>
            <a:off x="-684584" y="-387424"/>
            <a:ext cx="10441160" cy="78488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pPr>
            <a:endPar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12700" algn="ctr">
              <a:lnSpc>
                <a:spcPct val="100000"/>
              </a:lnSpc>
            </a:pPr>
            <a:endPar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12700" algn="ctr">
              <a:lnSpc>
                <a:spcPct val="100000"/>
              </a:lnSpc>
            </a:pP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DİNLEDİĞİNİZ İÇİN TEŞEKKÜRLER </a:t>
            </a:r>
          </a:p>
          <a:p>
            <a:pPr marL="12700" algn="ctr">
              <a:lnSpc>
                <a:spcPct val="100000"/>
              </a:lnSpc>
            </a:pPr>
            <a:endPar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12700" algn="ctr">
              <a:lnSpc>
                <a:spcPct val="100000"/>
              </a:lnSpc>
            </a:pPr>
            <a:r>
              <a:rPr lang="tr-TR"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rPr>
              <a:t></a:t>
            </a:r>
          </a:p>
          <a:p>
            <a:pPr marL="12700" algn="ctr">
              <a:lnSpc>
                <a:spcPct val="100000"/>
              </a:lnSpc>
            </a:pPr>
            <a:endParaRPr lang="tr-TR"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endParaRPr>
          </a:p>
          <a:p>
            <a:pPr marL="12700" algn="ctr">
              <a:lnSpc>
                <a:spcPct val="100000"/>
              </a:lnSpc>
            </a:pPr>
            <a:endParaRPr lang="tr-T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endParaRPr>
          </a:p>
          <a:p>
            <a:pPr marL="12700" algn="ctr">
              <a:lnSpc>
                <a:spcPct val="100000"/>
              </a:lnSpc>
            </a:pPr>
            <a:endParaRPr lang="tr-TR"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endParaRPr>
          </a:p>
          <a:p>
            <a:pPr marL="12700" algn="ctr">
              <a:lnSpc>
                <a:spcPct val="100000"/>
              </a:lnSpc>
            </a:pPr>
            <a:endParaRPr lang="tr-T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endParaRPr>
          </a:p>
          <a:p>
            <a:pPr marL="12700" algn="ctr">
              <a:lnSpc>
                <a:spcPct val="100000"/>
              </a:lnSpc>
            </a:pP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rPr>
              <a:t>DEMET GÜLTEKİN</a:t>
            </a:r>
          </a:p>
          <a:p>
            <a:pPr marL="12700" algn="ctr">
              <a:lnSpc>
                <a:spcPct val="100000"/>
              </a:lnSpc>
            </a:pPr>
            <a:r>
              <a:rPr lang="tr-T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hlinkClick r:id="rId2"/>
              </a:rPr>
              <a:t>battalgazi44_ozelburo@meb.gov.tr</a:t>
            </a:r>
            <a:endParaRPr lang="tr-T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endParaRPr>
          </a:p>
          <a:p>
            <a:pPr marL="12700" algn="ctr">
              <a:lnSpc>
                <a:spcPct val="100000"/>
              </a:lnSpc>
            </a:pPr>
            <a:r>
              <a:rPr lang="tr-T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hlinkClick r:id="rId3"/>
              </a:rPr>
              <a:t>demetgultekin3@gmail.com</a:t>
            </a:r>
            <a:endParaRPr lang="tr-T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endParaRPr>
          </a:p>
          <a:p>
            <a:pPr marL="12700" algn="ctr">
              <a:lnSpc>
                <a:spcPct val="100000"/>
              </a:lnSpc>
            </a:pPr>
            <a:r>
              <a:rPr lang="tr-TR" sz="20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rPr>
              <a:t>Tlf</a:t>
            </a:r>
            <a:r>
              <a:rPr lang="tr-TR" sz="20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rPr>
              <a:t>: 0546 546 15 30</a:t>
            </a:r>
            <a:endParaRPr lang="tr-TR" sz="20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object 5"/>
          <p:cNvSpPr/>
          <p:nvPr/>
        </p:nvSpPr>
        <p:spPr>
          <a:xfrm>
            <a:off x="8297688" y="6227585"/>
            <a:ext cx="664728" cy="988659"/>
          </a:xfrm>
          <a:prstGeom prst="rect">
            <a:avLst/>
          </a:prstGeom>
          <a:blipFill>
            <a:blip r:embed="rId4" cstate="print"/>
            <a:stretch>
              <a:fillRect/>
            </a:stretch>
          </a:blipFill>
        </p:spPr>
        <p:txBody>
          <a:bodyPr wrap="square" lIns="0" tIns="0" rIns="0" bIns="0" rtlCol="0"/>
          <a:lstStyle/>
          <a:p>
            <a:endParaRPr/>
          </a:p>
        </p:txBody>
      </p:sp>
      <p:sp>
        <p:nvSpPr>
          <p:cNvPr id="9" name="object 5"/>
          <p:cNvSpPr/>
          <p:nvPr/>
        </p:nvSpPr>
        <p:spPr>
          <a:xfrm>
            <a:off x="-27756" y="-19971"/>
            <a:ext cx="664728" cy="98865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21278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252536" y="116632"/>
            <a:ext cx="8459788" cy="706438"/>
          </a:xfrm>
        </p:spPr>
        <p:txBody>
          <a:bodyPr>
            <a:noAutofit/>
          </a:bodyPr>
          <a:lstStyle/>
          <a:p>
            <a:pPr marL="0" indent="0" algn="ctr">
              <a:buNone/>
              <a:defRPr/>
            </a:pPr>
            <a:r>
              <a:rPr lang="tr-TR" sz="2000" dirty="0" smtClean="0">
                <a:solidFill>
                  <a:srgbClr val="FFFF00"/>
                </a:solidFill>
                <a:latin typeface="Arial" pitchFamily="34" charset="0"/>
                <a:cs typeface="Arial" pitchFamily="34" charset="0"/>
              </a:rPr>
              <a:t>2204-A LİSE ÖĞRENCİLERİ ARAŞTIRMA PROJELERİ YARIŞMASI</a:t>
            </a:r>
          </a:p>
        </p:txBody>
      </p:sp>
      <p:graphicFrame>
        <p:nvGraphicFramePr>
          <p:cNvPr id="5" name="Diyagram 4"/>
          <p:cNvGraphicFramePr/>
          <p:nvPr>
            <p:extLst>
              <p:ext uri="{D42A27DB-BD31-4B8C-83A1-F6EECF244321}">
                <p14:modId xmlns:p14="http://schemas.microsoft.com/office/powerpoint/2010/main" val="804817829"/>
              </p:ext>
            </p:extLst>
          </p:nvPr>
        </p:nvGraphicFramePr>
        <p:xfrm>
          <a:off x="4716016" y="980728"/>
          <a:ext cx="363589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yagram 10"/>
          <p:cNvGraphicFramePr/>
          <p:nvPr>
            <p:extLst>
              <p:ext uri="{D42A27DB-BD31-4B8C-83A1-F6EECF244321}">
                <p14:modId xmlns:p14="http://schemas.microsoft.com/office/powerpoint/2010/main" val="1626250097"/>
              </p:ext>
            </p:extLst>
          </p:nvPr>
        </p:nvGraphicFramePr>
        <p:xfrm>
          <a:off x="395536" y="2204864"/>
          <a:ext cx="4032448" cy="2952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yagram 6"/>
          <p:cNvGraphicFramePr/>
          <p:nvPr>
            <p:extLst>
              <p:ext uri="{D42A27DB-BD31-4B8C-83A1-F6EECF244321}">
                <p14:modId xmlns:p14="http://schemas.microsoft.com/office/powerpoint/2010/main" val="1233358436"/>
              </p:ext>
            </p:extLst>
          </p:nvPr>
        </p:nvGraphicFramePr>
        <p:xfrm>
          <a:off x="5004048" y="1916832"/>
          <a:ext cx="2952328" cy="44996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926847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1 Başlık"/>
          <p:cNvSpPr>
            <a:spLocks noGrp="1"/>
          </p:cNvSpPr>
          <p:nvPr>
            <p:ph type="title"/>
          </p:nvPr>
        </p:nvSpPr>
        <p:spPr>
          <a:xfrm>
            <a:off x="-396552" y="25400"/>
            <a:ext cx="7777162" cy="706438"/>
          </a:xfrm>
        </p:spPr>
        <p:txBody>
          <a:bodyPr>
            <a:normAutofit/>
          </a:bodyPr>
          <a:lstStyle/>
          <a:p>
            <a:pPr lvl="0" algn="ctr"/>
            <a:r>
              <a:rPr lang="tr-TR" sz="2800" b="1" dirty="0" smtClean="0">
                <a:solidFill>
                  <a:srgbClr val="FFFF00"/>
                </a:solidFill>
                <a:latin typeface="Arial" pitchFamily="34" charset="0"/>
                <a:cs typeface="Arial" pitchFamily="34" charset="0"/>
              </a:rPr>
              <a:t>BAŞVURU KOŞULLARI</a:t>
            </a:r>
            <a:endParaRPr lang="tr-TR" sz="2800" b="1" dirty="0">
              <a:solidFill>
                <a:srgbClr val="FFFF00"/>
              </a:solidFill>
              <a:latin typeface="Arial" pitchFamily="34" charset="0"/>
              <a:cs typeface="Arial" pitchFamily="34" charset="0"/>
            </a:endParaRPr>
          </a:p>
        </p:txBody>
      </p:sp>
      <p:graphicFrame>
        <p:nvGraphicFramePr>
          <p:cNvPr id="2" name="Diyagram 1"/>
          <p:cNvGraphicFramePr/>
          <p:nvPr>
            <p:extLst>
              <p:ext uri="{D42A27DB-BD31-4B8C-83A1-F6EECF244321}">
                <p14:modId xmlns:p14="http://schemas.microsoft.com/office/powerpoint/2010/main" val="3644603078"/>
              </p:ext>
            </p:extLst>
          </p:nvPr>
        </p:nvGraphicFramePr>
        <p:xfrm>
          <a:off x="251520" y="908720"/>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784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40595" y="188640"/>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0695"/>
            <a:ext cx="7560840" cy="573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559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4294967295"/>
          </p:nvPr>
        </p:nvSpPr>
        <p:spPr>
          <a:xfrm>
            <a:off x="539552" y="1124744"/>
            <a:ext cx="7543800" cy="3886200"/>
          </a:xfrm>
          <a:prstGeom prst="rect">
            <a:avLst/>
          </a:prstGeom>
        </p:spPr>
        <p:txBody>
          <a:bodyPr>
            <a:normAutofit fontScale="92500"/>
          </a:bodyPr>
          <a:lstStyle/>
          <a:p>
            <a:pPr algn="ctr">
              <a:buFont typeface="Wingdings" panose="05000000000000000000" pitchFamily="2" charset="2"/>
              <a:buChar char="v"/>
            </a:pPr>
            <a:r>
              <a:rPr lang="tr-TR" sz="3000" dirty="0">
                <a:solidFill>
                  <a:schemeClr val="tx1"/>
                </a:solidFill>
              </a:rPr>
              <a:t>12 ana </a:t>
            </a:r>
            <a:r>
              <a:rPr lang="tr-TR" sz="3000" dirty="0" smtClean="0">
                <a:solidFill>
                  <a:schemeClr val="tx1"/>
                </a:solidFill>
              </a:rPr>
              <a:t>alanın altında </a:t>
            </a:r>
            <a:r>
              <a:rPr lang="tr-TR" sz="3000" dirty="0">
                <a:solidFill>
                  <a:schemeClr val="tx1"/>
                </a:solidFill>
              </a:rPr>
              <a:t>yer alan </a:t>
            </a:r>
            <a:r>
              <a:rPr lang="tr-TR" sz="3000" dirty="0" smtClean="0">
                <a:solidFill>
                  <a:schemeClr val="tx1"/>
                </a:solidFill>
              </a:rPr>
              <a:t>tematik alanlardan </a:t>
            </a:r>
            <a:r>
              <a:rPr lang="tr-TR" sz="3000" dirty="0">
                <a:solidFill>
                  <a:schemeClr val="tx1"/>
                </a:solidFill>
              </a:rPr>
              <a:t>birini kapsayacak şekilde projelerin hazırlanması gerekir. </a:t>
            </a:r>
          </a:p>
          <a:p>
            <a:pPr algn="ctr">
              <a:buFont typeface="Wingdings" panose="05000000000000000000" pitchFamily="2" charset="2"/>
              <a:buChar char="v"/>
            </a:pPr>
            <a:r>
              <a:rPr lang="tr-TR" sz="3000" dirty="0">
                <a:solidFill>
                  <a:schemeClr val="tx1"/>
                </a:solidFill>
              </a:rPr>
              <a:t> Tematik alanlarla ilgili açıklamalara </a:t>
            </a:r>
            <a:r>
              <a:rPr lang="tr-TR" sz="3000" dirty="0" smtClean="0">
                <a:solidFill>
                  <a:schemeClr val="tx1"/>
                </a:solidFill>
              </a:rPr>
              <a:t>2204 A Lise Öğrencileri Araştırma Projeleri Yarışması Proje Rehberinde yer verilmiştir</a:t>
            </a:r>
          </a:p>
          <a:p>
            <a:pPr marL="0" indent="0" algn="ctr">
              <a:buNone/>
            </a:pPr>
            <a:endParaRPr lang="tr-TR" sz="3000" b="1" dirty="0">
              <a:solidFill>
                <a:schemeClr val="tx1"/>
              </a:solidFill>
            </a:endParaRPr>
          </a:p>
          <a:p>
            <a:pPr marL="0" indent="0" algn="ctr">
              <a:buNone/>
            </a:pPr>
            <a:r>
              <a:rPr lang="tr-TR" sz="3000" b="1" dirty="0" smtClean="0">
                <a:solidFill>
                  <a:schemeClr val="tx1"/>
                </a:solidFill>
              </a:rPr>
              <a:t> </a:t>
            </a:r>
            <a:endParaRPr lang="tr-TR" b="1" dirty="0">
              <a:solidFill>
                <a:schemeClr val="tx1"/>
              </a:solidFill>
            </a:endParaRPr>
          </a:p>
        </p:txBody>
      </p:sp>
      <p:sp>
        <p:nvSpPr>
          <p:cNvPr id="5" name="Dikdörtgen 4"/>
          <p:cNvSpPr/>
          <p:nvPr/>
        </p:nvSpPr>
        <p:spPr>
          <a:xfrm>
            <a:off x="755576" y="168414"/>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
        <p:nvSpPr>
          <p:cNvPr id="6" name="Köşeleri Yuvarlanmış Dikdörtgen Belirtme Çizgisi 5"/>
          <p:cNvSpPr/>
          <p:nvPr/>
        </p:nvSpPr>
        <p:spPr>
          <a:xfrm>
            <a:off x="1907704" y="4365104"/>
            <a:ext cx="4680520" cy="1584176"/>
          </a:xfrm>
          <a:prstGeom prst="wedgeRound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https://www.tubitak.gov.tr/sites/default/files/2750/2204a-rehber-2020.pdf</a:t>
            </a:r>
          </a:p>
        </p:txBody>
      </p:sp>
    </p:spTree>
    <p:extLst>
      <p:ext uri="{BB962C8B-B14F-4D97-AF65-F5344CB8AC3E}">
        <p14:creationId xmlns:p14="http://schemas.microsoft.com/office/powerpoint/2010/main" val="5264949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807033753"/>
              </p:ext>
            </p:extLst>
          </p:nvPr>
        </p:nvGraphicFramePr>
        <p:xfrm>
          <a:off x="395536" y="908720"/>
          <a:ext cx="5688632" cy="5787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
        <p:nvSpPr>
          <p:cNvPr id="2" name="Dikey Kaydırma 1"/>
          <p:cNvSpPr/>
          <p:nvPr/>
        </p:nvSpPr>
        <p:spPr>
          <a:xfrm>
            <a:off x="6318469" y="836712"/>
            <a:ext cx="1944216" cy="5616624"/>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Sergide ve sunumda her iki öğrencinin de bulunması zorunludur, aksi halde her iki öğrenci de yarışmadan elenir. </a:t>
            </a:r>
          </a:p>
        </p:txBody>
      </p:sp>
    </p:spTree>
    <p:extLst>
      <p:ext uri="{BB962C8B-B14F-4D97-AF65-F5344CB8AC3E}">
        <p14:creationId xmlns:p14="http://schemas.microsoft.com/office/powerpoint/2010/main" val="3765438662"/>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04863"/>
            <a:ext cx="756084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275856" y="1067494"/>
            <a:ext cx="2592376" cy="461665"/>
          </a:xfrm>
          <a:prstGeom prst="rect">
            <a:avLst/>
          </a:prstGeom>
        </p:spPr>
        <p:txBody>
          <a:bodyPr wrap="none">
            <a:spAutoFit/>
          </a:bodyPr>
          <a:lstStyle/>
          <a:p>
            <a:r>
              <a:rPr lang="tr-T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anose="030F0702030302020204" pitchFamily="66" charset="0"/>
              </a:rPr>
              <a:t>Yarışma Takvimi</a:t>
            </a:r>
          </a:p>
        </p:txBody>
      </p:sp>
      <p:sp>
        <p:nvSpPr>
          <p:cNvPr id="7" name="Dikdörtgen 6"/>
          <p:cNvSpPr/>
          <p:nvPr/>
        </p:nvSpPr>
        <p:spPr>
          <a:xfrm>
            <a:off x="395536" y="192179"/>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
        <p:nvSpPr>
          <p:cNvPr id="8" name="Dikdörtgen 7"/>
          <p:cNvSpPr/>
          <p:nvPr/>
        </p:nvSpPr>
        <p:spPr>
          <a:xfrm>
            <a:off x="899592" y="5014405"/>
            <a:ext cx="7560840" cy="369332"/>
          </a:xfrm>
          <a:prstGeom prst="rect">
            <a:avLst/>
          </a:prstGeom>
        </p:spPr>
        <p:txBody>
          <a:bodyPr wrap="square">
            <a:spAutoFit/>
          </a:bodyPr>
          <a:lstStyle/>
          <a:p>
            <a:pPr algn="ctr"/>
            <a:r>
              <a:rPr lang="tr-TR" b="1" dirty="0" smtClean="0">
                <a:ln w="10541" cmpd="sng">
                  <a:solidFill>
                    <a:schemeClr val="accent1">
                      <a:shade val="88000"/>
                      <a:satMod val="110000"/>
                    </a:schemeClr>
                  </a:solidFill>
                  <a:prstDash val="solid"/>
                </a:ln>
                <a:latin typeface="Comic Sans MS" panose="030F0702030302020204" pitchFamily="66" charset="0"/>
                <a:cs typeface="Arial" pitchFamily="34" charset="0"/>
              </a:rPr>
              <a:t>24 Aralık-17 Ocak </a:t>
            </a:r>
            <a:endParaRPr lang="tr-TR" b="1" dirty="0">
              <a:ln w="10541" cmpd="sng">
                <a:solidFill>
                  <a:schemeClr val="accent1">
                    <a:shade val="88000"/>
                    <a:satMod val="110000"/>
                  </a:schemeClr>
                </a:solidFill>
                <a:prstDash val="solid"/>
              </a:ln>
              <a:latin typeface="Comic Sans MS" panose="030F0702030302020204" pitchFamily="66" charset="0"/>
            </a:endParaRPr>
          </a:p>
        </p:txBody>
      </p:sp>
    </p:spTree>
    <p:extLst>
      <p:ext uri="{BB962C8B-B14F-4D97-AF65-F5344CB8AC3E}">
        <p14:creationId xmlns:p14="http://schemas.microsoft.com/office/powerpoint/2010/main" val="21361838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3836957</TotalTime>
  <Words>1200</Words>
  <Application>Microsoft Office PowerPoint</Application>
  <PresentationFormat>Ekran Gösterisi (4:3)</PresentationFormat>
  <Paragraphs>211</Paragraphs>
  <Slides>39</Slides>
  <Notes>2</Notes>
  <HiddenSlides>0</HiddenSlides>
  <MMClips>0</MMClips>
  <ScaleCrop>false</ScaleCrop>
  <HeadingPairs>
    <vt:vector size="4" baseType="variant">
      <vt:variant>
        <vt:lpstr>Tema</vt:lpstr>
      </vt:variant>
      <vt:variant>
        <vt:i4>2</vt:i4>
      </vt:variant>
      <vt:variant>
        <vt:lpstr>Slayt Başlıkları</vt:lpstr>
      </vt:variant>
      <vt:variant>
        <vt:i4>39</vt:i4>
      </vt:variant>
    </vt:vector>
  </HeadingPairs>
  <TitlesOfParts>
    <vt:vector size="41" baseType="lpstr">
      <vt:lpstr>Hava Akımı</vt:lpstr>
      <vt:lpstr>1_Hava Akımı</vt:lpstr>
      <vt:lpstr>BATTALGAZİ İLÇE MİLLİ EĞİTİM MÜDÜRLÜĞÜ </vt:lpstr>
      <vt:lpstr>ÖZEL BÜRO</vt:lpstr>
      <vt:lpstr>   2204 A LİSE ÖĞRENCİLERİ ARAŞTIRMA PROJELERİ YARIŞMASI </vt:lpstr>
      <vt:lpstr>2204-A LİSE ÖĞRENCİLERİ ARAŞTIRMA PROJELERİ YARIŞMASI</vt:lpstr>
      <vt:lpstr>BAŞVURU KOŞULLARI</vt:lpstr>
      <vt:lpstr>PowerPoint Sunusu</vt:lpstr>
      <vt:lpstr>PowerPoint Sunusu</vt:lpstr>
      <vt:lpstr>PowerPoint Sunusu</vt:lpstr>
      <vt:lpstr>PowerPoint Sunusu</vt:lpstr>
      <vt:lpstr>PowerPoint Sunusu</vt:lpstr>
      <vt:lpstr>   ULUSLARARASI PROJE YARIŞMALARI</vt:lpstr>
      <vt:lpstr>PowerPoint Sunusu</vt:lpstr>
      <vt:lpstr>PowerPoint Sunusu</vt:lpstr>
      <vt:lpstr>PowerPoint Sunusu</vt:lpstr>
      <vt:lpstr>ÖZEL BÜRO</vt:lpstr>
      <vt:lpstr>PowerPoint Sunusu</vt:lpstr>
      <vt:lpstr>BAŞVURU KOŞULLARI</vt:lpstr>
      <vt:lpstr>PowerPoint Sunusu</vt:lpstr>
      <vt:lpstr>PowerPoint Sunusu</vt:lpstr>
      <vt:lpstr>PowerPoint Sunusu</vt:lpstr>
      <vt:lpstr>PowerPoint Sunusu</vt:lpstr>
      <vt:lpstr>PowerPoint Sunusu</vt:lpstr>
      <vt:lpstr>PowerPoint Sunusu</vt:lpstr>
      <vt:lpstr>PowerPoint Sunusu</vt:lpstr>
      <vt:lpstr>ÖZEL BÜRO</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Tubitak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Sunumlarda İzlenmesi Gereken Esaslar</dc:title>
  <dc:creator>siir.kilkis</dc:creator>
  <cp:lastModifiedBy>User</cp:lastModifiedBy>
  <cp:revision>1786</cp:revision>
  <cp:lastPrinted>2018-02-23T07:14:46Z</cp:lastPrinted>
  <dcterms:created xsi:type="dcterms:W3CDTF">2012-05-25T07:31:14Z</dcterms:created>
  <dcterms:modified xsi:type="dcterms:W3CDTF">2019-12-19T17:50:08Z</dcterms:modified>
</cp:coreProperties>
</file>