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51"/>
  </p:notesMasterIdLst>
  <p:sldIdLst>
    <p:sldId id="256" r:id="rId2"/>
    <p:sldId id="282" r:id="rId3"/>
    <p:sldId id="257" r:id="rId4"/>
    <p:sldId id="305" r:id="rId5"/>
    <p:sldId id="283" r:id="rId6"/>
    <p:sldId id="306" r:id="rId7"/>
    <p:sldId id="307" r:id="rId8"/>
    <p:sldId id="260" r:id="rId9"/>
    <p:sldId id="308" r:id="rId10"/>
    <p:sldId id="261" r:id="rId11"/>
    <p:sldId id="325" r:id="rId12"/>
    <p:sldId id="262" r:id="rId13"/>
    <p:sldId id="269" r:id="rId14"/>
    <p:sldId id="287" r:id="rId15"/>
    <p:sldId id="286" r:id="rId16"/>
    <p:sldId id="264" r:id="rId17"/>
    <p:sldId id="310" r:id="rId18"/>
    <p:sldId id="263" r:id="rId19"/>
    <p:sldId id="266" r:id="rId20"/>
    <p:sldId id="311" r:id="rId21"/>
    <p:sldId id="313" r:id="rId22"/>
    <p:sldId id="312" r:id="rId23"/>
    <p:sldId id="338" r:id="rId24"/>
    <p:sldId id="341" r:id="rId25"/>
    <p:sldId id="267" r:id="rId26"/>
    <p:sldId id="335" r:id="rId27"/>
    <p:sldId id="314" r:id="rId28"/>
    <p:sldId id="315" r:id="rId29"/>
    <p:sldId id="259" r:id="rId30"/>
    <p:sldId id="318" r:id="rId31"/>
    <p:sldId id="316" r:id="rId32"/>
    <p:sldId id="317" r:id="rId33"/>
    <p:sldId id="323" r:id="rId34"/>
    <p:sldId id="322" r:id="rId35"/>
    <p:sldId id="324" r:id="rId36"/>
    <p:sldId id="326" r:id="rId37"/>
    <p:sldId id="319" r:id="rId38"/>
    <p:sldId id="320" r:id="rId39"/>
    <p:sldId id="321" r:id="rId40"/>
    <p:sldId id="330" r:id="rId41"/>
    <p:sldId id="327" r:id="rId42"/>
    <p:sldId id="329" r:id="rId43"/>
    <p:sldId id="328" r:id="rId44"/>
    <p:sldId id="334" r:id="rId45"/>
    <p:sldId id="331" r:id="rId46"/>
    <p:sldId id="339" r:id="rId47"/>
    <p:sldId id="340" r:id="rId48"/>
    <p:sldId id="337" r:id="rId49"/>
    <p:sldId id="280"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CB4"/>
    <a:srgbClr val="FCC2CA"/>
    <a:srgbClr val="FFDAD5"/>
    <a:srgbClr val="2AA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10.jpeg"/></Relationships>
</file>

<file path=ppt/diagrams/_rels/data20.xml.rels><?xml version="1.0" encoding="UTF-8" standalone="yes"?>
<Relationships xmlns="http://schemas.openxmlformats.org/package/2006/relationships"><Relationship Id="rId1" Type="http://schemas.openxmlformats.org/officeDocument/2006/relationships/hyperlink" Target="https://e-bideb.tubitak.gov.tr/"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e-bideb.tubitak.gov.tr/" TargetMode="External"/></Relationships>
</file>

<file path=ppt/diagrams/_rels/drawing1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0.xml.rels><?xml version="1.0" encoding="UTF-8" standalone="yes"?>
<Relationships xmlns="http://schemas.openxmlformats.org/package/2006/relationships"><Relationship Id="rId1" Type="http://schemas.openxmlformats.org/officeDocument/2006/relationships/hyperlink" Target="https://e-bideb.tubitak.gov.tr/"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e-bideb.tubitak.gov.t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5B908-5647-4742-B774-4D00F05602E5}"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tr-TR"/>
        </a:p>
      </dgm:t>
    </dgm:pt>
    <dgm:pt modelId="{1BB5155E-80CF-42CB-88CF-3838F8E9131C}" type="pres">
      <dgm:prSet presAssocID="{B8C5B908-5647-4742-B774-4D00F05602E5}" presName="Name0" presStyleCnt="0">
        <dgm:presLayoutVars>
          <dgm:dir/>
          <dgm:resizeHandles val="exact"/>
        </dgm:presLayoutVars>
      </dgm:prSet>
      <dgm:spPr/>
      <dgm:t>
        <a:bodyPr/>
        <a:lstStyle/>
        <a:p>
          <a:endParaRPr lang="tr-TR"/>
        </a:p>
      </dgm:t>
    </dgm:pt>
  </dgm:ptLst>
  <dgm:cxnLst>
    <dgm:cxn modelId="{5AD81065-CDDD-41E1-82A2-83457184A4D3}" type="presOf" srcId="{B8C5B908-5647-4742-B774-4D00F05602E5}" destId="{1BB5155E-80CF-42CB-88CF-3838F8E9131C}"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E5A8F3-C5D0-486B-B03F-66F87AC8ACFB}" type="doc">
      <dgm:prSet loTypeId="urn:microsoft.com/office/officeart/2008/layout/AlternatingHexagons" loCatId="list" qsTypeId="urn:microsoft.com/office/officeart/2005/8/quickstyle/simple2" qsCatId="simple" csTypeId="urn:microsoft.com/office/officeart/2005/8/colors/accent1_1" csCatId="accent1" phldr="1"/>
      <dgm:spPr/>
      <dgm:t>
        <a:bodyPr/>
        <a:lstStyle/>
        <a:p>
          <a:endParaRPr lang="tr-TR"/>
        </a:p>
      </dgm:t>
    </dgm:pt>
    <dgm:pt modelId="{355C08F5-D92C-40A6-B689-1A635E721E51}">
      <dgm:prSet phldrT="[Metin]" custT="1"/>
      <dgm:spPr/>
      <dgm:t>
        <a:bodyPr/>
        <a:lstStyle/>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 </a:t>
          </a:r>
        </a:p>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Bölge Sergisi</a:t>
          </a:r>
        </a:p>
        <a:p>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09-12 Mart</a:t>
          </a:r>
          <a:endParaRPr lang="tr-TR" sz="1200" b="1"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gm:t>
    </dgm:pt>
    <dgm:pt modelId="{EBCD3C9D-CA06-42C9-85C0-072684FBDD97}" type="parTrans" cxnId="{3D6EB9BE-8385-4B7C-A7AD-9A2A01924A36}">
      <dgm:prSet/>
      <dgm:spPr/>
      <dgm:t>
        <a:bodyPr/>
        <a:lstStyle/>
        <a:p>
          <a:endParaRPr lang="tr-TR">
            <a:solidFill>
              <a:srgbClr val="FF0000"/>
            </a:solidFill>
          </a:endParaRPr>
        </a:p>
      </dgm:t>
    </dgm:pt>
    <dgm:pt modelId="{ADDBCBDF-106A-4873-BC79-941A07EDAC98}" type="sibTrans" cxnId="{3D6EB9BE-8385-4B7C-A7AD-9A2A01924A36}">
      <dgm:prSet/>
      <dgm:spPr/>
      <dgm:t>
        <a:bodyPr/>
        <a:lstStyle/>
        <a:p>
          <a:endParaRPr lang="tr-TR">
            <a:solidFill>
              <a:srgbClr val="FF0000"/>
            </a:solidFill>
          </a:endParaRPr>
        </a:p>
      </dgm:t>
    </dgm:pt>
    <dgm:pt modelId="{47EC592B-A885-4C29-B6F6-B1EDD5206080}">
      <dgm:prSet phldrT="[Metin]"/>
      <dgm:spPr/>
      <dgm:t>
        <a:bodyPr/>
        <a:lstStyle/>
        <a:p>
          <a:endParaRPr lang="tr-TR" dirty="0">
            <a:solidFill>
              <a:srgbClr val="FF0000"/>
            </a:solidFill>
          </a:endParaRPr>
        </a:p>
      </dgm:t>
    </dgm:pt>
    <dgm:pt modelId="{4B0C0E4C-D81A-4F11-BC71-428C133AD5D1}" type="parTrans" cxnId="{041381DF-545A-4F17-8AE1-A056F7784B4C}">
      <dgm:prSet/>
      <dgm:spPr/>
      <dgm:t>
        <a:bodyPr/>
        <a:lstStyle/>
        <a:p>
          <a:endParaRPr lang="tr-TR">
            <a:solidFill>
              <a:srgbClr val="FF0000"/>
            </a:solidFill>
          </a:endParaRPr>
        </a:p>
      </dgm:t>
    </dgm:pt>
    <dgm:pt modelId="{8D941BB2-1C47-4918-803D-E4F9FC2C911E}" type="sibTrans" cxnId="{041381DF-545A-4F17-8AE1-A056F7784B4C}">
      <dgm:prSet/>
      <dgm:spPr/>
      <dgm:t>
        <a:bodyPr/>
        <a:lstStyle/>
        <a:p>
          <a:endParaRPr lang="tr-TR">
            <a:solidFill>
              <a:srgbClr val="FF0000"/>
            </a:solidFill>
          </a:endParaRPr>
        </a:p>
      </dgm:t>
    </dgm:pt>
    <dgm:pt modelId="{74F71D54-FABE-4158-A550-7A0135688652}">
      <dgm:prSet phldrT="[Metin]" custT="1"/>
      <dgm:spPr/>
      <dgm:t>
        <a:bodyPr>
          <a:scene3d>
            <a:camera prst="orthographicFront"/>
            <a:lightRig rig="soft" dir="t">
              <a:rot lat="0" lon="0" rev="10800000"/>
            </a:lightRig>
          </a:scene3d>
          <a:sp3d>
            <a:bevelT w="27940" h="12700"/>
            <a:contourClr>
              <a:srgbClr val="DDDDDD"/>
            </a:contourClr>
          </a:sp3d>
        </a:bodyPr>
        <a:lstStyle/>
        <a:p>
          <a:r>
            <a:rPr lang="tr-TR" sz="1100" b="1" cap="none" spc="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endParaRPr>
        </a:p>
      </dgm:t>
    </dgm:pt>
    <dgm:pt modelId="{0E549B9E-3BE5-44AB-B621-BE6071DAF57E}" type="parTrans" cxnId="{F76F7ED8-A90B-4C05-92DC-B4A60D1EC6B1}">
      <dgm:prSet/>
      <dgm:spPr/>
      <dgm:t>
        <a:bodyPr/>
        <a:lstStyle/>
        <a:p>
          <a:endParaRPr lang="tr-TR">
            <a:solidFill>
              <a:srgbClr val="FF0000"/>
            </a:solidFill>
          </a:endParaRPr>
        </a:p>
      </dgm:t>
    </dgm:pt>
    <dgm:pt modelId="{13E55D8C-F8D6-4323-AA6C-46B37B33D49A}" type="sibTrans" cxnId="{F76F7ED8-A90B-4C05-92DC-B4A60D1EC6B1}">
      <dgm:prSet/>
      <dgm:spPr/>
      <dgm:t>
        <a:bodyPr/>
        <a:lstStyle/>
        <a:p>
          <a:endParaRPr lang="tr-TR">
            <a:solidFill>
              <a:srgbClr val="FF0000"/>
            </a:solidFill>
          </a:endParaRPr>
        </a:p>
      </dgm:t>
    </dgm:pt>
    <dgm:pt modelId="{89C790EC-F84D-4095-A4CA-EDA6591AE664}">
      <dgm:prSet phldrT="[Metin]" custT="1"/>
      <dgm:spPr/>
      <dgm:t>
        <a:bodyPr/>
        <a:lstStyle/>
        <a:p>
          <a:pPr algn="ctr"/>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 </a:t>
          </a:r>
        </a:p>
        <a:p>
          <a:pPr algn="ctr"/>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Ön Değerlendirme</a:t>
          </a:r>
        </a:p>
        <a:p>
          <a:pPr algn="ctr"/>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Şubat 2020</a:t>
          </a:r>
          <a:endParaRPr lang="tr-TR" sz="1200" b="1"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gm:t>
    </dgm:pt>
    <dgm:pt modelId="{62BC1D3C-593C-4D88-B51A-1B7ACD110D9A}" type="parTrans" cxnId="{4E6F04A4-A859-40DF-AD62-0787FA20A574}">
      <dgm:prSet/>
      <dgm:spPr/>
      <dgm:t>
        <a:bodyPr/>
        <a:lstStyle/>
        <a:p>
          <a:endParaRPr lang="tr-TR">
            <a:solidFill>
              <a:srgbClr val="FF0000"/>
            </a:solidFill>
          </a:endParaRPr>
        </a:p>
      </dgm:t>
    </dgm:pt>
    <dgm:pt modelId="{FAE31DE7-D456-417D-A729-A4EA14C6AEF1}" type="sibTrans" cxnId="{4E6F04A4-A859-40DF-AD62-0787FA20A574}">
      <dgm:prSet/>
      <dgm:spPr/>
      <dgm:t>
        <a:bodyPr/>
        <a:lstStyle/>
        <a:p>
          <a:endParaRPr lang="tr-TR">
            <a:solidFill>
              <a:srgbClr val="FF0000"/>
            </a:solidFill>
          </a:endParaRPr>
        </a:p>
      </dgm:t>
    </dgm:pt>
    <dgm:pt modelId="{1086F9A3-D67B-42E7-8AC4-DFA2F35A98B1}">
      <dgm:prSet phldrT="[Metin]" custT="1"/>
      <dgm:spPr/>
      <dgm:t>
        <a:bodyPr/>
        <a:lstStyle/>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III. </a:t>
          </a:r>
        </a:p>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Türkiye Final Sergisi</a:t>
          </a:r>
        </a:p>
        <a:p>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30 Mart</a:t>
          </a:r>
        </a:p>
        <a:p>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3 Nisan</a:t>
          </a:r>
          <a:endParaRPr lang="tr-TR" sz="1200" b="1"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gm:t>
    </dgm:pt>
    <dgm:pt modelId="{8E6F9201-49B5-4164-ACCA-8B4412F12CB9}" type="parTrans" cxnId="{393FBDB9-68A9-4897-9C30-E37502724F23}">
      <dgm:prSet/>
      <dgm:spPr/>
      <dgm:t>
        <a:bodyPr/>
        <a:lstStyle/>
        <a:p>
          <a:endParaRPr lang="tr-TR">
            <a:solidFill>
              <a:srgbClr val="FF0000"/>
            </a:solidFill>
          </a:endParaRPr>
        </a:p>
      </dgm:t>
    </dgm:pt>
    <dgm:pt modelId="{35CC7EE6-7FEE-465F-BB89-1E4310A7AC60}" type="sibTrans" cxnId="{393FBDB9-68A9-4897-9C30-E37502724F23}">
      <dgm:prSet/>
      <dgm:spPr/>
      <dgm:t>
        <a:bodyPr/>
        <a:lstStyle/>
        <a:p>
          <a:endParaRPr lang="tr-TR">
            <a:solidFill>
              <a:srgbClr val="FF0000"/>
            </a:solidFill>
          </a:endParaRPr>
        </a:p>
      </dgm:t>
    </dgm:pt>
    <dgm:pt modelId="{C64C943A-4827-48E8-9FF4-75FA7EDA52A3}">
      <dgm:prSet custT="1"/>
      <dgm:spPr/>
      <dgm:t>
        <a:bodyPr/>
        <a:lstStyle/>
        <a:p>
          <a:r>
            <a:rPr lang="tr-TR" sz="12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IV. Uluslararası Yarışmalar</a:t>
          </a:r>
          <a:endParaRPr lang="tr-TR"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endParaRPr>
        </a:p>
      </dgm:t>
    </dgm:pt>
    <dgm:pt modelId="{9FC30732-EA57-4C24-8BB0-6535B9F5F267}" type="parTrans" cxnId="{5A27908A-B4DB-4E85-B20F-D788DE779A1A}">
      <dgm:prSet/>
      <dgm:spPr/>
      <dgm:t>
        <a:bodyPr/>
        <a:lstStyle/>
        <a:p>
          <a:endParaRPr lang="tr-TR">
            <a:solidFill>
              <a:srgbClr val="FF0000"/>
            </a:solidFill>
          </a:endParaRPr>
        </a:p>
      </dgm:t>
    </dgm:pt>
    <dgm:pt modelId="{E9843120-AE3F-4411-B821-B6C5B5B9C04D}" type="sibTrans" cxnId="{5A27908A-B4DB-4E85-B20F-D788DE779A1A}">
      <dgm:prSet/>
      <dgm:spPr/>
      <dgm:t>
        <a:bodyPr/>
        <a:lstStyle/>
        <a:p>
          <a:endParaRPr lang="tr-TR">
            <a:solidFill>
              <a:srgbClr val="FF0000"/>
            </a:solidFill>
          </a:endParaRPr>
        </a:p>
      </dgm:t>
    </dgm:pt>
    <dgm:pt modelId="{01729122-FFB8-4961-9624-EBF17AE3FDAD}" type="pres">
      <dgm:prSet presAssocID="{7DE5A8F3-C5D0-486B-B03F-66F87AC8ACFB}" presName="Name0" presStyleCnt="0">
        <dgm:presLayoutVars>
          <dgm:chMax/>
          <dgm:chPref/>
          <dgm:dir/>
          <dgm:animLvl val="lvl"/>
        </dgm:presLayoutVars>
      </dgm:prSet>
      <dgm:spPr/>
      <dgm:t>
        <a:bodyPr/>
        <a:lstStyle/>
        <a:p>
          <a:endParaRPr lang="tr-TR"/>
        </a:p>
      </dgm:t>
    </dgm:pt>
    <dgm:pt modelId="{B5772066-5FDD-4409-B15D-6EF6051CB91F}" type="pres">
      <dgm:prSet presAssocID="{355C08F5-D92C-40A6-B689-1A635E721E51}" presName="composite" presStyleCnt="0"/>
      <dgm:spPr/>
    </dgm:pt>
    <dgm:pt modelId="{B7F56F85-AA1C-45B6-8C6E-99C6FDB9559F}" type="pres">
      <dgm:prSet presAssocID="{355C08F5-D92C-40A6-B689-1A635E721E51}" presName="Parent1" presStyleLbl="node1" presStyleIdx="0" presStyleCnt="8" custLinFactNeighborX="2888" custLinFactNeighborY="-95">
        <dgm:presLayoutVars>
          <dgm:chMax val="1"/>
          <dgm:chPref val="1"/>
          <dgm:bulletEnabled val="1"/>
        </dgm:presLayoutVars>
      </dgm:prSet>
      <dgm:spPr/>
      <dgm:t>
        <a:bodyPr/>
        <a:lstStyle/>
        <a:p>
          <a:endParaRPr lang="tr-TR"/>
        </a:p>
      </dgm:t>
    </dgm:pt>
    <dgm:pt modelId="{54958B5F-C0D0-4527-BCD0-931E73B3FDAF}" type="pres">
      <dgm:prSet presAssocID="{355C08F5-D92C-40A6-B689-1A635E721E51}" presName="Childtext1" presStyleLbl="revTx" presStyleIdx="0" presStyleCnt="4" custLinFactX="-200000" custLinFactY="117186" custLinFactNeighborX="-205344" custLinFactNeighborY="200000">
        <dgm:presLayoutVars>
          <dgm:chMax val="0"/>
          <dgm:chPref val="0"/>
          <dgm:bulletEnabled val="1"/>
        </dgm:presLayoutVars>
      </dgm:prSet>
      <dgm:spPr/>
      <dgm:t>
        <a:bodyPr/>
        <a:lstStyle/>
        <a:p>
          <a:endParaRPr lang="tr-TR"/>
        </a:p>
      </dgm:t>
    </dgm:pt>
    <dgm:pt modelId="{7FDD078A-DC27-4F18-BAC0-58D500B5D875}" type="pres">
      <dgm:prSet presAssocID="{355C08F5-D92C-40A6-B689-1A635E721E51}" presName="BalanceSpacing" presStyleCnt="0"/>
      <dgm:spPr/>
    </dgm:pt>
    <dgm:pt modelId="{673E1A86-C2D4-4F94-B824-BB2E8C9B93BD}" type="pres">
      <dgm:prSet presAssocID="{355C08F5-D92C-40A6-B689-1A635E721E51}" presName="BalanceSpacing1" presStyleCnt="0"/>
      <dgm:spPr/>
    </dgm:pt>
    <dgm:pt modelId="{9FB728D6-33B6-45BF-8357-EACF6F4167E2}" type="pres">
      <dgm:prSet presAssocID="{ADDBCBDF-106A-4873-BC79-941A07EDAC98}" presName="Accent1Text" presStyleLbl="node1" presStyleIdx="1" presStyleCnt="8" custLinFactNeighborX="864" custLinFactNeighborY="-95"/>
      <dgm:spPr/>
      <dgm:t>
        <a:bodyPr/>
        <a:lstStyle/>
        <a:p>
          <a:endParaRPr lang="tr-TR"/>
        </a:p>
      </dgm:t>
    </dgm:pt>
    <dgm:pt modelId="{CCE2ADB8-76B9-40C8-BA8B-CC2D81CC61B8}" type="pres">
      <dgm:prSet presAssocID="{ADDBCBDF-106A-4873-BC79-941A07EDAC98}" presName="spaceBetweenRectangles" presStyleCnt="0"/>
      <dgm:spPr/>
    </dgm:pt>
    <dgm:pt modelId="{5BF7612E-BD6C-487B-8058-EEE1AF6A473D}" type="pres">
      <dgm:prSet presAssocID="{74F71D54-FABE-4158-A550-7A0135688652}" presName="composite" presStyleCnt="0"/>
      <dgm:spPr/>
    </dgm:pt>
    <dgm:pt modelId="{7C26CB81-C1DD-41AE-AD69-C798182A4F30}" type="pres">
      <dgm:prSet presAssocID="{74F71D54-FABE-4158-A550-7A0135688652}" presName="Parent1" presStyleLbl="node1" presStyleIdx="2" presStyleCnt="8" custScaleX="109861">
        <dgm:presLayoutVars>
          <dgm:chMax val="1"/>
          <dgm:chPref val="1"/>
          <dgm:bulletEnabled val="1"/>
        </dgm:presLayoutVars>
      </dgm:prSet>
      <dgm:spPr/>
      <dgm:t>
        <a:bodyPr/>
        <a:lstStyle/>
        <a:p>
          <a:endParaRPr lang="tr-TR"/>
        </a:p>
      </dgm:t>
    </dgm:pt>
    <dgm:pt modelId="{ACBA0AE7-676C-413F-8353-6D5995C8AA62}" type="pres">
      <dgm:prSet presAssocID="{74F71D54-FABE-4158-A550-7A0135688652}" presName="Childtext1" presStyleLbl="revTx" presStyleIdx="1" presStyleCnt="4" custLinFactY="-47213" custLinFactNeighborX="49136" custLinFactNeighborY="-100000">
        <dgm:presLayoutVars>
          <dgm:chMax val="0"/>
          <dgm:chPref val="0"/>
          <dgm:bulletEnabled val="1"/>
        </dgm:presLayoutVars>
      </dgm:prSet>
      <dgm:spPr/>
      <dgm:t>
        <a:bodyPr/>
        <a:lstStyle/>
        <a:p>
          <a:endParaRPr lang="tr-TR"/>
        </a:p>
      </dgm:t>
    </dgm:pt>
    <dgm:pt modelId="{89C576DE-7937-4BFB-9282-5E8907FA0569}" type="pres">
      <dgm:prSet presAssocID="{74F71D54-FABE-4158-A550-7A0135688652}" presName="BalanceSpacing" presStyleCnt="0"/>
      <dgm:spPr/>
    </dgm:pt>
    <dgm:pt modelId="{5934748F-4BDA-4F65-BAD6-2CAB3373E7E5}" type="pres">
      <dgm:prSet presAssocID="{74F71D54-FABE-4158-A550-7A0135688652}" presName="BalanceSpacing1" presStyleCnt="0"/>
      <dgm:spPr/>
    </dgm:pt>
    <dgm:pt modelId="{2A4447EE-A494-4C03-B5F9-6B9F4FE7384C}" type="pres">
      <dgm:prSet presAssocID="{13E55D8C-F8D6-4323-AA6C-46B37B33D49A}" presName="Accent1Text" presStyleLbl="node1" presStyleIdx="3" presStyleCnt="8"/>
      <dgm:spPr/>
      <dgm:t>
        <a:bodyPr/>
        <a:lstStyle/>
        <a:p>
          <a:endParaRPr lang="tr-TR"/>
        </a:p>
      </dgm:t>
    </dgm:pt>
    <dgm:pt modelId="{685B2878-199A-4DA9-A7CA-424175138798}" type="pres">
      <dgm:prSet presAssocID="{13E55D8C-F8D6-4323-AA6C-46B37B33D49A}" presName="spaceBetweenRectangles" presStyleCnt="0"/>
      <dgm:spPr/>
    </dgm:pt>
    <dgm:pt modelId="{7049C615-3F67-47EC-8290-078A37213FA5}" type="pres">
      <dgm:prSet presAssocID="{1086F9A3-D67B-42E7-8AC4-DFA2F35A98B1}" presName="composite" presStyleCnt="0"/>
      <dgm:spPr/>
    </dgm:pt>
    <dgm:pt modelId="{C095FDA1-2A96-4BF7-8FD0-B77473B2126F}" type="pres">
      <dgm:prSet presAssocID="{1086F9A3-D67B-42E7-8AC4-DFA2F35A98B1}" presName="Parent1" presStyleLbl="node1" presStyleIdx="4" presStyleCnt="8" custLinFactNeighborX="55397" custLinFactNeighborY="-84537">
        <dgm:presLayoutVars>
          <dgm:chMax val="1"/>
          <dgm:chPref val="1"/>
          <dgm:bulletEnabled val="1"/>
        </dgm:presLayoutVars>
      </dgm:prSet>
      <dgm:spPr/>
      <dgm:t>
        <a:bodyPr/>
        <a:lstStyle/>
        <a:p>
          <a:endParaRPr lang="tr-TR"/>
        </a:p>
      </dgm:t>
    </dgm:pt>
    <dgm:pt modelId="{370202E0-4A11-4F18-9986-3975D71D2507}" type="pres">
      <dgm:prSet presAssocID="{1086F9A3-D67B-42E7-8AC4-DFA2F35A98B1}" presName="Childtext1" presStyleLbl="revTx" presStyleIdx="2" presStyleCnt="4" custLinFactX="-61209" custLinFactNeighborX="-100000" custLinFactNeighborY="10353">
        <dgm:presLayoutVars>
          <dgm:chMax val="0"/>
          <dgm:chPref val="0"/>
          <dgm:bulletEnabled val="1"/>
        </dgm:presLayoutVars>
      </dgm:prSet>
      <dgm:spPr/>
      <dgm:t>
        <a:bodyPr/>
        <a:lstStyle/>
        <a:p>
          <a:endParaRPr lang="tr-TR"/>
        </a:p>
      </dgm:t>
    </dgm:pt>
    <dgm:pt modelId="{4D991FAD-1A94-4864-A66A-AFBC0D0CD620}" type="pres">
      <dgm:prSet presAssocID="{1086F9A3-D67B-42E7-8AC4-DFA2F35A98B1}" presName="BalanceSpacing" presStyleCnt="0"/>
      <dgm:spPr/>
    </dgm:pt>
    <dgm:pt modelId="{6B0B2F1C-8BDB-4AC4-9AAA-B579EC10AA58}" type="pres">
      <dgm:prSet presAssocID="{1086F9A3-D67B-42E7-8AC4-DFA2F35A98B1}" presName="BalanceSpacing1" presStyleCnt="0"/>
      <dgm:spPr/>
    </dgm:pt>
    <dgm:pt modelId="{38ED2AE4-C461-40AA-86B1-16BDE6B7EA08}" type="pres">
      <dgm:prSet presAssocID="{35CC7EE6-7FEE-465F-BB89-1E4310A7AC60}" presName="Accent1Text" presStyleLbl="node1" presStyleIdx="5" presStyleCnt="8" custFlipVert="0" custFlipHor="0" custScaleX="4592" custScaleY="3995" custLinFactX="-100000" custLinFactNeighborX="-195599" custLinFactNeighborY="31463"/>
      <dgm:spPr>
        <a:prstGeom prst="rightBracket">
          <a:avLst/>
        </a:prstGeom>
      </dgm:spPr>
      <dgm:t>
        <a:bodyPr/>
        <a:lstStyle/>
        <a:p>
          <a:endParaRPr lang="tr-TR"/>
        </a:p>
      </dgm:t>
    </dgm:pt>
    <dgm:pt modelId="{532E877D-260C-4795-8BCF-FBA1B55ACCC7}" type="pres">
      <dgm:prSet presAssocID="{35CC7EE6-7FEE-465F-BB89-1E4310A7AC60}" presName="spaceBetweenRectangles" presStyleCnt="0"/>
      <dgm:spPr/>
    </dgm:pt>
    <dgm:pt modelId="{73C8F55B-6251-4B60-AE6E-5EB968C0825D}" type="pres">
      <dgm:prSet presAssocID="{C64C943A-4827-48E8-9FF4-75FA7EDA52A3}" presName="composite" presStyleCnt="0"/>
      <dgm:spPr/>
    </dgm:pt>
    <dgm:pt modelId="{146F2215-0106-4EFC-9DC0-95ECE7B9D896}" type="pres">
      <dgm:prSet presAssocID="{C64C943A-4827-48E8-9FF4-75FA7EDA52A3}" presName="Parent1" presStyleLbl="node1" presStyleIdx="6" presStyleCnt="8" custLinFactNeighborX="52311" custLinFactNeighborY="-88265">
        <dgm:presLayoutVars>
          <dgm:chMax val="1"/>
          <dgm:chPref val="1"/>
          <dgm:bulletEnabled val="1"/>
        </dgm:presLayoutVars>
      </dgm:prSet>
      <dgm:spPr/>
      <dgm:t>
        <a:bodyPr/>
        <a:lstStyle/>
        <a:p>
          <a:endParaRPr lang="tr-TR"/>
        </a:p>
      </dgm:t>
    </dgm:pt>
    <dgm:pt modelId="{B419C788-FC1B-468D-844F-344FA73059F7}" type="pres">
      <dgm:prSet presAssocID="{C64C943A-4827-48E8-9FF4-75FA7EDA52A3}" presName="Childtext1" presStyleLbl="revTx" presStyleIdx="3" presStyleCnt="4">
        <dgm:presLayoutVars>
          <dgm:chMax val="0"/>
          <dgm:chPref val="0"/>
          <dgm:bulletEnabled val="1"/>
        </dgm:presLayoutVars>
      </dgm:prSet>
      <dgm:spPr/>
    </dgm:pt>
    <dgm:pt modelId="{BA216DDF-88CF-4452-8B2B-E70C2251DD49}" type="pres">
      <dgm:prSet presAssocID="{C64C943A-4827-48E8-9FF4-75FA7EDA52A3}" presName="BalanceSpacing" presStyleCnt="0"/>
      <dgm:spPr/>
    </dgm:pt>
    <dgm:pt modelId="{2B864B25-87FE-42C3-AED6-6735E4E03B98}" type="pres">
      <dgm:prSet presAssocID="{C64C943A-4827-48E8-9FF4-75FA7EDA52A3}" presName="BalanceSpacing1" presStyleCnt="0"/>
      <dgm:spPr/>
    </dgm:pt>
    <dgm:pt modelId="{9D0351B7-5783-44E4-AD56-9E52D0B4DFC9}" type="pres">
      <dgm:prSet presAssocID="{E9843120-AE3F-4411-B821-B6C5B5B9C04D}" presName="Accent1Text" presStyleLbl="node1" presStyleIdx="7" presStyleCnt="8" custFlipVert="0" custFlipHor="0" custScaleX="4592" custScaleY="3995" custLinFactX="41834" custLinFactY="46125" custLinFactNeighborX="100000" custLinFactNeighborY="100000"/>
      <dgm:spPr>
        <a:prstGeom prst="rightBracket">
          <a:avLst/>
        </a:prstGeom>
      </dgm:spPr>
      <dgm:t>
        <a:bodyPr/>
        <a:lstStyle/>
        <a:p>
          <a:endParaRPr lang="tr-TR"/>
        </a:p>
      </dgm:t>
    </dgm:pt>
  </dgm:ptLst>
  <dgm:cxnLst>
    <dgm:cxn modelId="{68694A42-92F6-4D8C-BE31-0AD2CF2B885E}" type="presOf" srcId="{35CC7EE6-7FEE-465F-BB89-1E4310A7AC60}" destId="{38ED2AE4-C461-40AA-86B1-16BDE6B7EA08}" srcOrd="0" destOrd="0" presId="urn:microsoft.com/office/officeart/2008/layout/AlternatingHexagons"/>
    <dgm:cxn modelId="{2151E26E-3CBB-42EB-94A2-094DD85854C8}" type="presOf" srcId="{C64C943A-4827-48E8-9FF4-75FA7EDA52A3}" destId="{146F2215-0106-4EFC-9DC0-95ECE7B9D896}" srcOrd="0" destOrd="0" presId="urn:microsoft.com/office/officeart/2008/layout/AlternatingHexagons"/>
    <dgm:cxn modelId="{A8DE279E-05B5-4B5F-83E2-4E7941E43985}" type="presOf" srcId="{89C790EC-F84D-4095-A4CA-EDA6591AE664}" destId="{ACBA0AE7-676C-413F-8353-6D5995C8AA62}" srcOrd="0" destOrd="0" presId="urn:microsoft.com/office/officeart/2008/layout/AlternatingHexagons"/>
    <dgm:cxn modelId="{977D8A30-8FD5-471E-9E7A-2A548E6D2F52}" type="presOf" srcId="{E9843120-AE3F-4411-B821-B6C5B5B9C04D}" destId="{9D0351B7-5783-44E4-AD56-9E52D0B4DFC9}" srcOrd="0" destOrd="0" presId="urn:microsoft.com/office/officeart/2008/layout/AlternatingHexagons"/>
    <dgm:cxn modelId="{78A14878-6C48-43C8-B881-0C5F4ACF8F56}" type="presOf" srcId="{355C08F5-D92C-40A6-B689-1A635E721E51}" destId="{B7F56F85-AA1C-45B6-8C6E-99C6FDB9559F}" srcOrd="0" destOrd="0" presId="urn:microsoft.com/office/officeart/2008/layout/AlternatingHexagons"/>
    <dgm:cxn modelId="{95336D24-26E4-4707-838F-1D90DDF63075}" type="presOf" srcId="{74F71D54-FABE-4158-A550-7A0135688652}" destId="{7C26CB81-C1DD-41AE-AD69-C798182A4F30}" srcOrd="0" destOrd="0" presId="urn:microsoft.com/office/officeart/2008/layout/AlternatingHexagons"/>
    <dgm:cxn modelId="{4E6F04A4-A859-40DF-AD62-0787FA20A574}" srcId="{74F71D54-FABE-4158-A550-7A0135688652}" destId="{89C790EC-F84D-4095-A4CA-EDA6591AE664}" srcOrd="0" destOrd="0" parTransId="{62BC1D3C-593C-4D88-B51A-1B7ACD110D9A}" sibTransId="{FAE31DE7-D456-417D-A729-A4EA14C6AEF1}"/>
    <dgm:cxn modelId="{F76F7ED8-A90B-4C05-92DC-B4A60D1EC6B1}" srcId="{7DE5A8F3-C5D0-486B-B03F-66F87AC8ACFB}" destId="{74F71D54-FABE-4158-A550-7A0135688652}" srcOrd="1" destOrd="0" parTransId="{0E549B9E-3BE5-44AB-B621-BE6071DAF57E}" sibTransId="{13E55D8C-F8D6-4323-AA6C-46B37B33D49A}"/>
    <dgm:cxn modelId="{7C7CF7C4-FD67-4F2B-9122-A175CCBDAEE7}" type="presOf" srcId="{47EC592B-A885-4C29-B6F6-B1EDD5206080}" destId="{54958B5F-C0D0-4527-BCD0-931E73B3FDAF}" srcOrd="0" destOrd="0" presId="urn:microsoft.com/office/officeart/2008/layout/AlternatingHexagons"/>
    <dgm:cxn modelId="{393FBDB9-68A9-4897-9C30-E37502724F23}" srcId="{7DE5A8F3-C5D0-486B-B03F-66F87AC8ACFB}" destId="{1086F9A3-D67B-42E7-8AC4-DFA2F35A98B1}" srcOrd="2" destOrd="0" parTransId="{8E6F9201-49B5-4164-ACCA-8B4412F12CB9}" sibTransId="{35CC7EE6-7FEE-465F-BB89-1E4310A7AC60}"/>
    <dgm:cxn modelId="{3A7B9ADD-2992-4065-A25D-77176C3B4FC1}" type="presOf" srcId="{ADDBCBDF-106A-4873-BC79-941A07EDAC98}" destId="{9FB728D6-33B6-45BF-8357-EACF6F4167E2}" srcOrd="0" destOrd="0" presId="urn:microsoft.com/office/officeart/2008/layout/AlternatingHexagons"/>
    <dgm:cxn modelId="{5A27908A-B4DB-4E85-B20F-D788DE779A1A}" srcId="{7DE5A8F3-C5D0-486B-B03F-66F87AC8ACFB}" destId="{C64C943A-4827-48E8-9FF4-75FA7EDA52A3}" srcOrd="3" destOrd="0" parTransId="{9FC30732-EA57-4C24-8BB0-6535B9F5F267}" sibTransId="{E9843120-AE3F-4411-B821-B6C5B5B9C04D}"/>
    <dgm:cxn modelId="{441A0D42-9AFC-4779-9199-0B5CF246114C}" type="presOf" srcId="{7DE5A8F3-C5D0-486B-B03F-66F87AC8ACFB}" destId="{01729122-FFB8-4961-9624-EBF17AE3FDAD}" srcOrd="0" destOrd="0" presId="urn:microsoft.com/office/officeart/2008/layout/AlternatingHexagons"/>
    <dgm:cxn modelId="{5F5100BF-EA7D-43FD-B105-B14D855FF489}" type="presOf" srcId="{13E55D8C-F8D6-4323-AA6C-46B37B33D49A}" destId="{2A4447EE-A494-4C03-B5F9-6B9F4FE7384C}" srcOrd="0" destOrd="0" presId="urn:microsoft.com/office/officeart/2008/layout/AlternatingHexagons"/>
    <dgm:cxn modelId="{3D6EB9BE-8385-4B7C-A7AD-9A2A01924A36}" srcId="{7DE5A8F3-C5D0-486B-B03F-66F87AC8ACFB}" destId="{355C08F5-D92C-40A6-B689-1A635E721E51}" srcOrd="0" destOrd="0" parTransId="{EBCD3C9D-CA06-42C9-85C0-072684FBDD97}" sibTransId="{ADDBCBDF-106A-4873-BC79-941A07EDAC98}"/>
    <dgm:cxn modelId="{DE898FDC-3EB3-4E4A-A799-4F396F051D45}" type="presOf" srcId="{1086F9A3-D67B-42E7-8AC4-DFA2F35A98B1}" destId="{C095FDA1-2A96-4BF7-8FD0-B77473B2126F}" srcOrd="0" destOrd="0" presId="urn:microsoft.com/office/officeart/2008/layout/AlternatingHexagons"/>
    <dgm:cxn modelId="{041381DF-545A-4F17-8AE1-A056F7784B4C}" srcId="{355C08F5-D92C-40A6-B689-1A635E721E51}" destId="{47EC592B-A885-4C29-B6F6-B1EDD5206080}" srcOrd="0" destOrd="0" parTransId="{4B0C0E4C-D81A-4F11-BC71-428C133AD5D1}" sibTransId="{8D941BB2-1C47-4918-803D-E4F9FC2C911E}"/>
    <dgm:cxn modelId="{1888989D-179F-4615-9647-85661ED4F4EE}" type="presParOf" srcId="{01729122-FFB8-4961-9624-EBF17AE3FDAD}" destId="{B5772066-5FDD-4409-B15D-6EF6051CB91F}" srcOrd="0" destOrd="0" presId="urn:microsoft.com/office/officeart/2008/layout/AlternatingHexagons"/>
    <dgm:cxn modelId="{C7EB6736-84E1-465F-8B8C-20DDAF0A5B48}" type="presParOf" srcId="{B5772066-5FDD-4409-B15D-6EF6051CB91F}" destId="{B7F56F85-AA1C-45B6-8C6E-99C6FDB9559F}" srcOrd="0" destOrd="0" presId="urn:microsoft.com/office/officeart/2008/layout/AlternatingHexagons"/>
    <dgm:cxn modelId="{E970A203-F66A-4C21-99D1-A7070949985F}" type="presParOf" srcId="{B5772066-5FDD-4409-B15D-6EF6051CB91F}" destId="{54958B5F-C0D0-4527-BCD0-931E73B3FDAF}" srcOrd="1" destOrd="0" presId="urn:microsoft.com/office/officeart/2008/layout/AlternatingHexagons"/>
    <dgm:cxn modelId="{DC12E171-C5B1-42AD-84FE-DE53461C99B2}" type="presParOf" srcId="{B5772066-5FDD-4409-B15D-6EF6051CB91F}" destId="{7FDD078A-DC27-4F18-BAC0-58D500B5D875}" srcOrd="2" destOrd="0" presId="urn:microsoft.com/office/officeart/2008/layout/AlternatingHexagons"/>
    <dgm:cxn modelId="{3B2F43C7-0C65-4169-9805-9D15E7F95BC2}" type="presParOf" srcId="{B5772066-5FDD-4409-B15D-6EF6051CB91F}" destId="{673E1A86-C2D4-4F94-B824-BB2E8C9B93BD}" srcOrd="3" destOrd="0" presId="urn:microsoft.com/office/officeart/2008/layout/AlternatingHexagons"/>
    <dgm:cxn modelId="{20E86A7B-F190-4CB2-BB81-9FFC8E486787}" type="presParOf" srcId="{B5772066-5FDD-4409-B15D-6EF6051CB91F}" destId="{9FB728D6-33B6-45BF-8357-EACF6F4167E2}" srcOrd="4" destOrd="0" presId="urn:microsoft.com/office/officeart/2008/layout/AlternatingHexagons"/>
    <dgm:cxn modelId="{11ED8877-7B4F-4C1E-A75F-7ADA54733883}" type="presParOf" srcId="{01729122-FFB8-4961-9624-EBF17AE3FDAD}" destId="{CCE2ADB8-76B9-40C8-BA8B-CC2D81CC61B8}" srcOrd="1" destOrd="0" presId="urn:microsoft.com/office/officeart/2008/layout/AlternatingHexagons"/>
    <dgm:cxn modelId="{57700F6B-3E76-455D-9D13-E8157D56E1D3}" type="presParOf" srcId="{01729122-FFB8-4961-9624-EBF17AE3FDAD}" destId="{5BF7612E-BD6C-487B-8058-EEE1AF6A473D}" srcOrd="2" destOrd="0" presId="urn:microsoft.com/office/officeart/2008/layout/AlternatingHexagons"/>
    <dgm:cxn modelId="{49EE2E2F-ACCE-420B-9237-8279088F9705}" type="presParOf" srcId="{5BF7612E-BD6C-487B-8058-EEE1AF6A473D}" destId="{7C26CB81-C1DD-41AE-AD69-C798182A4F30}" srcOrd="0" destOrd="0" presId="urn:microsoft.com/office/officeart/2008/layout/AlternatingHexagons"/>
    <dgm:cxn modelId="{0220F186-9399-40D7-8DAF-58EB7942CD05}" type="presParOf" srcId="{5BF7612E-BD6C-487B-8058-EEE1AF6A473D}" destId="{ACBA0AE7-676C-413F-8353-6D5995C8AA62}" srcOrd="1" destOrd="0" presId="urn:microsoft.com/office/officeart/2008/layout/AlternatingHexagons"/>
    <dgm:cxn modelId="{134FBE86-F9C9-4B76-AA00-28C9CE4333D1}" type="presParOf" srcId="{5BF7612E-BD6C-487B-8058-EEE1AF6A473D}" destId="{89C576DE-7937-4BFB-9282-5E8907FA0569}" srcOrd="2" destOrd="0" presId="urn:microsoft.com/office/officeart/2008/layout/AlternatingHexagons"/>
    <dgm:cxn modelId="{C69904E0-CEEF-494A-985F-65172CEB017F}" type="presParOf" srcId="{5BF7612E-BD6C-487B-8058-EEE1AF6A473D}" destId="{5934748F-4BDA-4F65-BAD6-2CAB3373E7E5}" srcOrd="3" destOrd="0" presId="urn:microsoft.com/office/officeart/2008/layout/AlternatingHexagons"/>
    <dgm:cxn modelId="{AD0D86CB-D331-45E8-8A61-1D0C6679C69F}" type="presParOf" srcId="{5BF7612E-BD6C-487B-8058-EEE1AF6A473D}" destId="{2A4447EE-A494-4C03-B5F9-6B9F4FE7384C}" srcOrd="4" destOrd="0" presId="urn:microsoft.com/office/officeart/2008/layout/AlternatingHexagons"/>
    <dgm:cxn modelId="{33C8A502-EA03-4EB9-A623-669A74314570}" type="presParOf" srcId="{01729122-FFB8-4961-9624-EBF17AE3FDAD}" destId="{685B2878-199A-4DA9-A7CA-424175138798}" srcOrd="3" destOrd="0" presId="urn:microsoft.com/office/officeart/2008/layout/AlternatingHexagons"/>
    <dgm:cxn modelId="{4C95BA84-7D62-40E4-967D-46B294C37109}" type="presParOf" srcId="{01729122-FFB8-4961-9624-EBF17AE3FDAD}" destId="{7049C615-3F67-47EC-8290-078A37213FA5}" srcOrd="4" destOrd="0" presId="urn:microsoft.com/office/officeart/2008/layout/AlternatingHexagons"/>
    <dgm:cxn modelId="{A9ACB029-F743-49FD-A880-3E72327931C4}" type="presParOf" srcId="{7049C615-3F67-47EC-8290-078A37213FA5}" destId="{C095FDA1-2A96-4BF7-8FD0-B77473B2126F}" srcOrd="0" destOrd="0" presId="urn:microsoft.com/office/officeart/2008/layout/AlternatingHexagons"/>
    <dgm:cxn modelId="{477F0E2D-1029-404D-A576-C3EC726814B6}" type="presParOf" srcId="{7049C615-3F67-47EC-8290-078A37213FA5}" destId="{370202E0-4A11-4F18-9986-3975D71D2507}" srcOrd="1" destOrd="0" presId="urn:microsoft.com/office/officeart/2008/layout/AlternatingHexagons"/>
    <dgm:cxn modelId="{AC67FFD5-B8A5-4EE3-90EF-BA2E56CF3883}" type="presParOf" srcId="{7049C615-3F67-47EC-8290-078A37213FA5}" destId="{4D991FAD-1A94-4864-A66A-AFBC0D0CD620}" srcOrd="2" destOrd="0" presId="urn:microsoft.com/office/officeart/2008/layout/AlternatingHexagons"/>
    <dgm:cxn modelId="{2DA4E31E-E0BF-4A72-A352-FE03BC522676}" type="presParOf" srcId="{7049C615-3F67-47EC-8290-078A37213FA5}" destId="{6B0B2F1C-8BDB-4AC4-9AAA-B579EC10AA58}" srcOrd="3" destOrd="0" presId="urn:microsoft.com/office/officeart/2008/layout/AlternatingHexagons"/>
    <dgm:cxn modelId="{06680459-4AC8-467C-AFBF-8047CE0B8A07}" type="presParOf" srcId="{7049C615-3F67-47EC-8290-078A37213FA5}" destId="{38ED2AE4-C461-40AA-86B1-16BDE6B7EA08}" srcOrd="4" destOrd="0" presId="urn:microsoft.com/office/officeart/2008/layout/AlternatingHexagons"/>
    <dgm:cxn modelId="{C9472808-744B-4C2E-A81D-707DB3CF69BC}" type="presParOf" srcId="{01729122-FFB8-4961-9624-EBF17AE3FDAD}" destId="{532E877D-260C-4795-8BCF-FBA1B55ACCC7}" srcOrd="5" destOrd="0" presId="urn:microsoft.com/office/officeart/2008/layout/AlternatingHexagons"/>
    <dgm:cxn modelId="{09F938E5-9CC2-4E06-9E28-99638C0FDFEB}" type="presParOf" srcId="{01729122-FFB8-4961-9624-EBF17AE3FDAD}" destId="{73C8F55B-6251-4B60-AE6E-5EB968C0825D}" srcOrd="6" destOrd="0" presId="urn:microsoft.com/office/officeart/2008/layout/AlternatingHexagons"/>
    <dgm:cxn modelId="{FF4AB5F2-C79F-4F81-90AC-77862F1808D8}" type="presParOf" srcId="{73C8F55B-6251-4B60-AE6E-5EB968C0825D}" destId="{146F2215-0106-4EFC-9DC0-95ECE7B9D896}" srcOrd="0" destOrd="0" presId="urn:microsoft.com/office/officeart/2008/layout/AlternatingHexagons"/>
    <dgm:cxn modelId="{F2686253-06CE-4A5C-8315-0ED0FADF2A4E}" type="presParOf" srcId="{73C8F55B-6251-4B60-AE6E-5EB968C0825D}" destId="{B419C788-FC1B-468D-844F-344FA73059F7}" srcOrd="1" destOrd="0" presId="urn:microsoft.com/office/officeart/2008/layout/AlternatingHexagons"/>
    <dgm:cxn modelId="{38C17CF4-DA1B-4846-BBFC-2CC4B59495A3}" type="presParOf" srcId="{73C8F55B-6251-4B60-AE6E-5EB968C0825D}" destId="{BA216DDF-88CF-4452-8B2B-E70C2251DD49}" srcOrd="2" destOrd="0" presId="urn:microsoft.com/office/officeart/2008/layout/AlternatingHexagons"/>
    <dgm:cxn modelId="{BC38F9B9-B44E-4112-A998-A59233094A56}" type="presParOf" srcId="{73C8F55B-6251-4B60-AE6E-5EB968C0825D}" destId="{2B864B25-87FE-42C3-AED6-6735E4E03B98}" srcOrd="3" destOrd="0" presId="urn:microsoft.com/office/officeart/2008/layout/AlternatingHexagons"/>
    <dgm:cxn modelId="{5DE4CEB4-FDE2-4B6C-83B3-21C51A1AB7FE}" type="presParOf" srcId="{73C8F55B-6251-4B60-AE6E-5EB968C0825D}" destId="{9D0351B7-5783-44E4-AD56-9E52D0B4DFC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60D817-D12A-4DD9-BA63-0BA32AF3A1C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tr-TR"/>
        </a:p>
      </dgm:t>
    </dgm:pt>
    <dgm:pt modelId="{A480B36C-BADC-476A-9D8E-09BCE276B883}">
      <dgm:prSet phldrT="[Metin]"/>
      <dgm:spPr>
        <a:xfrm rot="5400000">
          <a:off x="-313973" y="316463"/>
          <a:ext cx="2093154" cy="1465208"/>
        </a:xfrm>
        <a:prstGeom prst="chevron">
          <a:avLst/>
        </a:prstGeom>
        <a:solidFill>
          <a:srgbClr val="00B0F0"/>
        </a:solidFill>
        <a:ln w="15875" cap="flat" cmpd="sng" algn="ctr">
          <a:solidFill>
            <a:srgbClr val="5DCEAF">
              <a:hueOff val="0"/>
              <a:satOff val="0"/>
              <a:lumOff val="0"/>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B37C67B2-2B78-46E9-85E4-7DCEAC4EFE22}" type="parTrans" cxnId="{8776BC5C-38FA-4988-8204-23AD0AD85D76}">
      <dgm:prSet/>
      <dgm:spPr/>
      <dgm:t>
        <a:bodyPr/>
        <a:lstStyle/>
        <a:p>
          <a:endParaRPr lang="tr-TR"/>
        </a:p>
      </dgm:t>
    </dgm:pt>
    <dgm:pt modelId="{57C090C0-179B-4229-B5BC-382B7435B6C1}" type="sibTrans" cxnId="{8776BC5C-38FA-4988-8204-23AD0AD85D76}">
      <dgm:prSet/>
      <dgm:spPr/>
      <dgm:t>
        <a:bodyPr/>
        <a:lstStyle/>
        <a:p>
          <a:endParaRPr lang="tr-TR"/>
        </a:p>
      </dgm:t>
    </dgm:pt>
    <dgm:pt modelId="{7872D882-6CEB-46F0-AA8F-6588F5F193C5}">
      <dgm:prSet phldrT="[Metin]" custT="1"/>
      <dgm:spPr>
        <a:xfrm rot="5400000">
          <a:off x="3580720" y="-2113022"/>
          <a:ext cx="1360550" cy="5591575"/>
        </a:xfrm>
        <a:prstGeom prst="round2SameRect">
          <a:avLst/>
        </a:prstGeo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gm:spPr>
      <dgm:t>
        <a:bodyPr/>
        <a:lstStyle/>
        <a:p>
          <a:pPr algn="just"/>
          <a:r>
            <a:rPr lang="tr-TR" sz="1400" dirty="0" smtClean="0">
              <a:solidFill>
                <a:srgbClr val="FF0000"/>
              </a:solidFill>
              <a:latin typeface="Comic Sans MS" panose="030F0702030302020204" pitchFamily="66" charset="0"/>
              <a:ea typeface="+mn-ea"/>
              <a:cs typeface="+mn-cs"/>
            </a:rPr>
            <a:t>Ön değerlendirme aşamasında </a:t>
          </a:r>
          <a:r>
            <a:rPr lang="tr-TR" sz="14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4B21BBF2-A631-4098-8F8D-D24D38A5B967}" type="parTrans" cxnId="{495A2F78-944D-4244-8E48-A8CAA4C4D63E}">
      <dgm:prSet/>
      <dgm:spPr/>
      <dgm:t>
        <a:bodyPr/>
        <a:lstStyle/>
        <a:p>
          <a:endParaRPr lang="tr-TR"/>
        </a:p>
      </dgm:t>
    </dgm:pt>
    <dgm:pt modelId="{874FB110-48D0-49A9-A7D0-718A126BD440}" type="sibTrans" cxnId="{495A2F78-944D-4244-8E48-A8CAA4C4D63E}">
      <dgm:prSet/>
      <dgm:spPr/>
      <dgm:t>
        <a:bodyPr/>
        <a:lstStyle/>
        <a:p>
          <a:endParaRPr lang="tr-TR"/>
        </a:p>
      </dgm:t>
    </dgm:pt>
    <dgm:pt modelId="{1069B44E-0CA3-4C98-975D-D398CA6BAAFE}">
      <dgm:prSet phldrT="[Metin]"/>
      <dgm:spPr>
        <a:xfrm rot="5400000">
          <a:off x="-313973" y="2219723"/>
          <a:ext cx="2093154" cy="1465208"/>
        </a:xfrm>
        <a:prstGeom prst="chevron">
          <a:avLst/>
        </a:prstGeom>
        <a:solidFill>
          <a:srgbClr val="5DCEAF">
            <a:hueOff val="-4135930"/>
            <a:satOff val="23223"/>
            <a:lumOff val="-1078"/>
            <a:alphaOff val="0"/>
          </a:srgbClr>
        </a:solidFill>
        <a:ln w="15875" cap="flat" cmpd="sng" algn="ctr">
          <a:solidFill>
            <a:srgbClr val="5DCEAF">
              <a:hueOff val="-4135930"/>
              <a:satOff val="23223"/>
              <a:lumOff val="-1078"/>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168E6924-94FE-42A6-8517-70D8D81764F9}" type="parTrans" cxnId="{769BCBEF-6A35-428C-9B35-3CCC0AA71580}">
      <dgm:prSet/>
      <dgm:spPr/>
      <dgm:t>
        <a:bodyPr/>
        <a:lstStyle/>
        <a:p>
          <a:endParaRPr lang="tr-TR"/>
        </a:p>
      </dgm:t>
    </dgm:pt>
    <dgm:pt modelId="{D7596C40-450A-44F2-BF59-47B74012A6DA}" type="sibTrans" cxnId="{769BCBEF-6A35-428C-9B35-3CCC0AA71580}">
      <dgm:prSet/>
      <dgm:spPr/>
      <dgm:t>
        <a:bodyPr/>
        <a:lstStyle/>
        <a:p>
          <a:endParaRPr lang="tr-TR"/>
        </a:p>
      </dgm:t>
    </dgm:pt>
    <dgm:pt modelId="{E19F0850-AC14-4993-9AE3-662024293165}">
      <dgm:prSet phldrT="[Metin]" custT="1"/>
      <dgm:spPr>
        <a:xfrm rot="5400000">
          <a:off x="3580720" y="-209761"/>
          <a:ext cx="1360550" cy="5591575"/>
        </a:xfrm>
        <a:prstGeom prst="round2SameRect">
          <a:avLst/>
        </a:prstGeo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r>
            <a:rPr lang="tr-TR" sz="1400" dirty="0" smtClean="0">
              <a:latin typeface="Comic Sans MS" panose="030F0702030302020204" pitchFamily="66" charset="0"/>
            </a:rPr>
            <a:t>Ön değerlendirmede başarılı olan projeler </a:t>
          </a:r>
          <a:r>
            <a:rPr lang="tr-TR" sz="1400" dirty="0" smtClean="0">
              <a:solidFill>
                <a:srgbClr val="FF0000"/>
              </a:solidFill>
              <a:latin typeface="Comic Sans MS" panose="030F0702030302020204" pitchFamily="66" charset="0"/>
            </a:rPr>
            <a:t>bölge sergisine</a:t>
          </a:r>
          <a:r>
            <a:rPr lang="tr-TR" sz="1400" dirty="0" smtClean="0">
              <a:latin typeface="Comic Sans MS" panose="030F0702030302020204" pitchFamily="66" charset="0"/>
            </a:rPr>
            <a:t> davet edilir. Bu aşamada projeler poster ve sözlü sunumlar ile değerlendirilir. </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C7BB1DA-37D1-45BB-B54E-B607108A9ED8}" type="parTrans" cxnId="{263A35CC-E0AA-4435-B626-FD56E200B952}">
      <dgm:prSet/>
      <dgm:spPr/>
      <dgm:t>
        <a:bodyPr/>
        <a:lstStyle/>
        <a:p>
          <a:endParaRPr lang="tr-TR"/>
        </a:p>
      </dgm:t>
    </dgm:pt>
    <dgm:pt modelId="{9E69D82A-7B3F-4DD9-9BF6-DEA71CA142E5}" type="sibTrans" cxnId="{263A35CC-E0AA-4435-B626-FD56E200B952}">
      <dgm:prSet/>
      <dgm:spPr/>
      <dgm:t>
        <a:bodyPr/>
        <a:lstStyle/>
        <a:p>
          <a:endParaRPr lang="tr-TR"/>
        </a:p>
      </dgm:t>
    </dgm:pt>
    <dgm:pt modelId="{0BBF9792-9BB1-4F3F-A3B8-2182C9CA9B10}">
      <dgm:prSet phldrT="[Metin]"/>
      <dgm:spPr>
        <a:xfrm rot="5400000">
          <a:off x="-241958" y="4125474"/>
          <a:ext cx="2093154" cy="1465208"/>
        </a:xfrm>
        <a:prstGeom prst="chevron">
          <a:avLst/>
        </a:prstGeom>
        <a:solidFill>
          <a:srgbClr val="5DCEAF">
            <a:hueOff val="-8271860"/>
            <a:satOff val="46445"/>
            <a:lumOff val="-2156"/>
            <a:alphaOff val="0"/>
          </a:srgbClr>
        </a:solidFill>
        <a:ln w="15875" cap="flat" cmpd="sng" algn="ctr">
          <a:solidFill>
            <a:srgbClr val="5DCEAF">
              <a:hueOff val="-8271860"/>
              <a:satOff val="46445"/>
              <a:lumOff val="-2156"/>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344B8194-AA0F-471D-A7BA-D13D59DB76A3}" type="parTrans" cxnId="{A438EDFB-9FDA-44DF-9CF0-F3E95141D6A9}">
      <dgm:prSet/>
      <dgm:spPr/>
      <dgm:t>
        <a:bodyPr/>
        <a:lstStyle/>
        <a:p>
          <a:endParaRPr lang="tr-TR"/>
        </a:p>
      </dgm:t>
    </dgm:pt>
    <dgm:pt modelId="{30B1FDB2-2B3B-4BAA-8CA4-000D869BB4F9}" type="sibTrans" cxnId="{A438EDFB-9FDA-44DF-9CF0-F3E95141D6A9}">
      <dgm:prSet/>
      <dgm:spPr/>
      <dgm:t>
        <a:bodyPr/>
        <a:lstStyle/>
        <a:p>
          <a:endParaRPr lang="tr-TR"/>
        </a:p>
      </dgm:t>
    </dgm:pt>
    <dgm:pt modelId="{2E71BC67-7582-4C5E-9D75-C4876BA1E0AF}">
      <dgm:prSet phldrT="[Metin]" custT="1"/>
      <dgm:spPr>
        <a:xfrm rot="5400000">
          <a:off x="3567860" y="1728300"/>
          <a:ext cx="1360550" cy="5591575"/>
        </a:xfrm>
        <a:prstGeom prst="round2SameRect">
          <a:avLst/>
        </a:prstGeo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gm:spPr>
      <dgm:t>
        <a:bodyPr/>
        <a:lstStyle/>
        <a:p>
          <a:pPr algn="just"/>
          <a:r>
            <a:rPr lang="tr-TR" sz="1400" dirty="0" smtClean="0">
              <a:solidFill>
                <a:srgbClr val="FF0000"/>
              </a:solidFill>
              <a:latin typeface="Comic Sans MS" panose="030F0702030302020204" pitchFamily="66" charset="0"/>
            </a:rPr>
            <a:t>Uluslararası proje yarışmalarına </a:t>
          </a:r>
          <a:r>
            <a:rPr lang="tr-TR" sz="1400" dirty="0" smtClean="0">
              <a:latin typeface="Comic Sans MS" panose="030F0702030302020204" pitchFamily="66" charset="0"/>
            </a:rPr>
            <a:t>gönderilecek projeler Türkiye Final Yarışmasına katılan projeler arasından, TÜBİTAK tarafından belirlenen jüri tarafından belirlenir. </a:t>
          </a:r>
          <a:endParaRPr lang="tr-TR" sz="1400" b="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D248E492-F872-45E1-9FE8-2C823E97C939}" type="parTrans" cxnId="{2D0C81C6-BD9B-444D-B0B6-A53D678277CF}">
      <dgm:prSet/>
      <dgm:spPr/>
      <dgm:t>
        <a:bodyPr/>
        <a:lstStyle/>
        <a:p>
          <a:endParaRPr lang="tr-TR"/>
        </a:p>
      </dgm:t>
    </dgm:pt>
    <dgm:pt modelId="{4B5C083F-C92A-42BF-9FDF-466851E3F0AE}" type="sibTrans" cxnId="{2D0C81C6-BD9B-444D-B0B6-A53D678277CF}">
      <dgm:prSet/>
      <dgm:spPr/>
      <dgm:t>
        <a:bodyPr/>
        <a:lstStyle/>
        <a:p>
          <a:endParaRPr lang="tr-TR"/>
        </a:p>
      </dgm:t>
    </dgm:pt>
    <dgm:pt modelId="{FF06C796-6830-40AE-856D-5A197F4F017A}">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r>
            <a:rPr lang="tr-TR" sz="1400" dirty="0" smtClean="0">
              <a:latin typeface="Comic Sans MS" panose="030F0702030302020204" pitchFamily="66" charset="0"/>
            </a:rPr>
            <a:t>Bölge sergilerinde Birincilik ödülü alan projeler </a:t>
          </a:r>
          <a:r>
            <a:rPr lang="tr-TR" sz="1400" dirty="0" smtClean="0">
              <a:solidFill>
                <a:srgbClr val="FF0000"/>
              </a:solidFill>
              <a:latin typeface="Comic Sans MS" panose="030F0702030302020204" pitchFamily="66" charset="0"/>
            </a:rPr>
            <a:t>final sergisine </a:t>
          </a:r>
          <a:r>
            <a:rPr lang="tr-TR" sz="1400" dirty="0" smtClean="0">
              <a:latin typeface="Comic Sans MS" panose="030F0702030302020204" pitchFamily="66" charset="0"/>
            </a:rPr>
            <a:t>davet edilir. Bu aşamada projeler poster ve sözlü sunumlar ile değerlendirilir. </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8A52E69-DF0C-48BC-8333-82B1CDF0A7A4}" type="parTrans" cxnId="{2015240A-B401-4654-86DE-BAABDBAA3004}">
      <dgm:prSet/>
      <dgm:spPr/>
      <dgm:t>
        <a:bodyPr/>
        <a:lstStyle/>
        <a:p>
          <a:endParaRPr lang="tr-TR"/>
        </a:p>
      </dgm:t>
    </dgm:pt>
    <dgm:pt modelId="{3364930D-D4E6-4FAB-BB90-EB1F6D61D424}" type="sibTrans" cxnId="{2015240A-B401-4654-86DE-BAABDBAA3004}">
      <dgm:prSet/>
      <dgm:spPr/>
      <dgm:t>
        <a:bodyPr/>
        <a:lstStyle/>
        <a:p>
          <a:endParaRPr lang="tr-TR"/>
        </a:p>
      </dgm:t>
    </dgm:pt>
    <dgm:pt modelId="{1C1023B9-2AB7-486E-975C-82027F2310E4}" type="pres">
      <dgm:prSet presAssocID="{3160D817-D12A-4DD9-BA63-0BA32AF3A1C4}" presName="linearFlow" presStyleCnt="0">
        <dgm:presLayoutVars>
          <dgm:dir/>
          <dgm:animLvl val="lvl"/>
          <dgm:resizeHandles val="exact"/>
        </dgm:presLayoutVars>
      </dgm:prSet>
      <dgm:spPr/>
      <dgm:t>
        <a:bodyPr/>
        <a:lstStyle/>
        <a:p>
          <a:endParaRPr lang="tr-TR"/>
        </a:p>
      </dgm:t>
    </dgm:pt>
    <dgm:pt modelId="{572FAF07-CE1A-4A1C-A205-54AFD848C36A}" type="pres">
      <dgm:prSet presAssocID="{A480B36C-BADC-476A-9D8E-09BCE276B883}" presName="composite" presStyleCnt="0"/>
      <dgm:spPr/>
    </dgm:pt>
    <dgm:pt modelId="{8F07889F-4BBA-4385-8D53-82B404FD63A4}" type="pres">
      <dgm:prSet presAssocID="{A480B36C-BADC-476A-9D8E-09BCE276B883}" presName="parentText" presStyleLbl="alignNode1" presStyleIdx="0" presStyleCnt="3" custScaleY="107302">
        <dgm:presLayoutVars>
          <dgm:chMax val="1"/>
          <dgm:bulletEnabled val="1"/>
        </dgm:presLayoutVars>
      </dgm:prSet>
      <dgm:spPr/>
      <dgm:t>
        <a:bodyPr/>
        <a:lstStyle/>
        <a:p>
          <a:endParaRPr lang="tr-TR"/>
        </a:p>
      </dgm:t>
    </dgm:pt>
    <dgm:pt modelId="{0082EC9E-DA9A-4282-8BAA-2AD3027280D8}" type="pres">
      <dgm:prSet presAssocID="{A480B36C-BADC-476A-9D8E-09BCE276B883}" presName="descendantText" presStyleLbl="alignAcc1" presStyleIdx="0" presStyleCnt="3" custScaleY="100000">
        <dgm:presLayoutVars>
          <dgm:bulletEnabled val="1"/>
        </dgm:presLayoutVars>
      </dgm:prSet>
      <dgm:spPr/>
      <dgm:t>
        <a:bodyPr/>
        <a:lstStyle/>
        <a:p>
          <a:endParaRPr lang="tr-TR"/>
        </a:p>
      </dgm:t>
    </dgm:pt>
    <dgm:pt modelId="{B7BD1754-BE0A-4955-AC5C-39CB43F8A03B}" type="pres">
      <dgm:prSet presAssocID="{57C090C0-179B-4229-B5BC-382B7435B6C1}" presName="sp" presStyleCnt="0"/>
      <dgm:spPr/>
    </dgm:pt>
    <dgm:pt modelId="{40C60FEC-4AAE-4D3E-B04A-72DFBEA7B0C4}" type="pres">
      <dgm:prSet presAssocID="{1069B44E-0CA3-4C98-975D-D398CA6BAAFE}" presName="composite" presStyleCnt="0"/>
      <dgm:spPr/>
    </dgm:pt>
    <dgm:pt modelId="{42D40217-0A43-4938-B270-3D8A7187462B}" type="pres">
      <dgm:prSet presAssocID="{1069B44E-0CA3-4C98-975D-D398CA6BAAFE}" presName="parentText" presStyleLbl="alignNode1" presStyleIdx="1" presStyleCnt="3" custScaleY="117558">
        <dgm:presLayoutVars>
          <dgm:chMax val="1"/>
          <dgm:bulletEnabled val="1"/>
        </dgm:presLayoutVars>
      </dgm:prSet>
      <dgm:spPr/>
      <dgm:t>
        <a:bodyPr/>
        <a:lstStyle/>
        <a:p>
          <a:endParaRPr lang="tr-TR"/>
        </a:p>
      </dgm:t>
    </dgm:pt>
    <dgm:pt modelId="{7C561929-935C-48EB-A15D-89622ADE1844}" type="pres">
      <dgm:prSet presAssocID="{1069B44E-0CA3-4C98-975D-D398CA6BAAFE}" presName="descendantText" presStyleLbl="alignAcc1" presStyleIdx="1" presStyleCnt="3" custScaleY="130832">
        <dgm:presLayoutVars>
          <dgm:bulletEnabled val="1"/>
        </dgm:presLayoutVars>
      </dgm:prSet>
      <dgm:spPr>
        <a:prstGeom prst="round2SameRect">
          <a:avLst/>
        </a:prstGeom>
      </dgm:spPr>
      <dgm:t>
        <a:bodyPr/>
        <a:lstStyle/>
        <a:p>
          <a:endParaRPr lang="tr-TR"/>
        </a:p>
      </dgm:t>
    </dgm:pt>
    <dgm:pt modelId="{26E6927E-E6CC-4886-A32D-6EC369C7942C}" type="pres">
      <dgm:prSet presAssocID="{D7596C40-450A-44F2-BF59-47B74012A6DA}" presName="sp" presStyleCnt="0"/>
      <dgm:spPr/>
    </dgm:pt>
    <dgm:pt modelId="{F10E168C-FDA4-4349-BC54-DE0D47E37231}" type="pres">
      <dgm:prSet presAssocID="{0BBF9792-9BB1-4F3F-A3B8-2182C9CA9B10}" presName="composite" presStyleCnt="0"/>
      <dgm:spPr/>
    </dgm:pt>
    <dgm:pt modelId="{5087F17D-6B5B-4924-AA41-B22BCF68EFE4}" type="pres">
      <dgm:prSet presAssocID="{0BBF9792-9BB1-4F3F-A3B8-2182C9CA9B10}" presName="parentText" presStyleLbl="alignNode1" presStyleIdx="2" presStyleCnt="3" custLinFactNeighborX="4915" custLinFactNeighborY="4130">
        <dgm:presLayoutVars>
          <dgm:chMax val="1"/>
          <dgm:bulletEnabled val="1"/>
        </dgm:presLayoutVars>
      </dgm:prSet>
      <dgm:spPr/>
      <dgm:t>
        <a:bodyPr/>
        <a:lstStyle/>
        <a:p>
          <a:endParaRPr lang="tr-TR"/>
        </a:p>
      </dgm:t>
    </dgm:pt>
    <dgm:pt modelId="{9E92C81E-3199-45B4-87E6-296FC1D0FDEA}" type="pres">
      <dgm:prSet presAssocID="{0BBF9792-9BB1-4F3F-A3B8-2182C9CA9B10}" presName="descendantText" presStyleLbl="alignAcc1" presStyleIdx="2" presStyleCnt="3" custScaleY="108243" custLinFactNeighborX="1089" custLinFactNeighborY="5384">
        <dgm:presLayoutVars>
          <dgm:bulletEnabled val="1"/>
        </dgm:presLayoutVars>
      </dgm:prSet>
      <dgm:spPr>
        <a:prstGeom prst="round2SameRect">
          <a:avLst/>
        </a:prstGeom>
      </dgm:spPr>
      <dgm:t>
        <a:bodyPr/>
        <a:lstStyle/>
        <a:p>
          <a:endParaRPr lang="tr-TR"/>
        </a:p>
      </dgm:t>
    </dgm:pt>
  </dgm:ptLst>
  <dgm:cxnLst>
    <dgm:cxn modelId="{043FA314-CFBA-40B7-BCD6-5D8D45647C0F}" type="presOf" srcId="{FF06C796-6830-40AE-856D-5A197F4F017A}" destId="{7C561929-935C-48EB-A15D-89622ADE1844}" srcOrd="0" destOrd="1" presId="urn:microsoft.com/office/officeart/2005/8/layout/chevron2"/>
    <dgm:cxn modelId="{054A74C1-1D67-4034-B48D-27338DC69BAF}" type="presOf" srcId="{0BBF9792-9BB1-4F3F-A3B8-2182C9CA9B10}" destId="{5087F17D-6B5B-4924-AA41-B22BCF68EFE4}" srcOrd="0" destOrd="0" presId="urn:microsoft.com/office/officeart/2005/8/layout/chevron2"/>
    <dgm:cxn modelId="{1E010E8E-E878-4E61-B332-DD9BC9E9A0B7}" type="presOf" srcId="{7872D882-6CEB-46F0-AA8F-6588F5F193C5}" destId="{0082EC9E-DA9A-4282-8BAA-2AD3027280D8}" srcOrd="0" destOrd="0" presId="urn:microsoft.com/office/officeart/2005/8/layout/chevron2"/>
    <dgm:cxn modelId="{8776BC5C-38FA-4988-8204-23AD0AD85D76}" srcId="{3160D817-D12A-4DD9-BA63-0BA32AF3A1C4}" destId="{A480B36C-BADC-476A-9D8E-09BCE276B883}" srcOrd="0" destOrd="0" parTransId="{B37C67B2-2B78-46E9-85E4-7DCEAC4EFE22}" sibTransId="{57C090C0-179B-4229-B5BC-382B7435B6C1}"/>
    <dgm:cxn modelId="{2D0C81C6-BD9B-444D-B0B6-A53D678277CF}" srcId="{0BBF9792-9BB1-4F3F-A3B8-2182C9CA9B10}" destId="{2E71BC67-7582-4C5E-9D75-C4876BA1E0AF}" srcOrd="0" destOrd="0" parTransId="{D248E492-F872-45E1-9FE8-2C823E97C939}" sibTransId="{4B5C083F-C92A-42BF-9FDF-466851E3F0AE}"/>
    <dgm:cxn modelId="{4BC02F9E-C4FE-4A2D-9A51-E325FD165BF7}" type="presOf" srcId="{1069B44E-0CA3-4C98-975D-D398CA6BAAFE}" destId="{42D40217-0A43-4938-B270-3D8A7187462B}" srcOrd="0" destOrd="0" presId="urn:microsoft.com/office/officeart/2005/8/layout/chevron2"/>
    <dgm:cxn modelId="{495A2F78-944D-4244-8E48-A8CAA4C4D63E}" srcId="{A480B36C-BADC-476A-9D8E-09BCE276B883}" destId="{7872D882-6CEB-46F0-AA8F-6588F5F193C5}" srcOrd="0" destOrd="0" parTransId="{4B21BBF2-A631-4098-8F8D-D24D38A5B967}" sibTransId="{874FB110-48D0-49A9-A7D0-718A126BD440}"/>
    <dgm:cxn modelId="{A438EDFB-9FDA-44DF-9CF0-F3E95141D6A9}" srcId="{3160D817-D12A-4DD9-BA63-0BA32AF3A1C4}" destId="{0BBF9792-9BB1-4F3F-A3B8-2182C9CA9B10}" srcOrd="2" destOrd="0" parTransId="{344B8194-AA0F-471D-A7BA-D13D59DB76A3}" sibTransId="{30B1FDB2-2B3B-4BAA-8CA4-000D869BB4F9}"/>
    <dgm:cxn modelId="{2015240A-B401-4654-86DE-BAABDBAA3004}" srcId="{1069B44E-0CA3-4C98-975D-D398CA6BAAFE}" destId="{FF06C796-6830-40AE-856D-5A197F4F017A}" srcOrd="1" destOrd="0" parTransId="{A8A52E69-DF0C-48BC-8333-82B1CDF0A7A4}" sibTransId="{3364930D-D4E6-4FAB-BB90-EB1F6D61D424}"/>
    <dgm:cxn modelId="{769BCBEF-6A35-428C-9B35-3CCC0AA71580}" srcId="{3160D817-D12A-4DD9-BA63-0BA32AF3A1C4}" destId="{1069B44E-0CA3-4C98-975D-D398CA6BAAFE}" srcOrd="1" destOrd="0" parTransId="{168E6924-94FE-42A6-8517-70D8D81764F9}" sibTransId="{D7596C40-450A-44F2-BF59-47B74012A6DA}"/>
    <dgm:cxn modelId="{263A35CC-E0AA-4435-B626-FD56E200B952}" srcId="{1069B44E-0CA3-4C98-975D-D398CA6BAAFE}" destId="{E19F0850-AC14-4993-9AE3-662024293165}" srcOrd="0" destOrd="0" parTransId="{AC7BB1DA-37D1-45BB-B54E-B607108A9ED8}" sibTransId="{9E69D82A-7B3F-4DD9-9BF6-DEA71CA142E5}"/>
    <dgm:cxn modelId="{61694E9D-2351-48E4-9878-CA7850FDE16E}" type="presOf" srcId="{A480B36C-BADC-476A-9D8E-09BCE276B883}" destId="{8F07889F-4BBA-4385-8D53-82B404FD63A4}" srcOrd="0" destOrd="0" presId="urn:microsoft.com/office/officeart/2005/8/layout/chevron2"/>
    <dgm:cxn modelId="{C1A013CB-02CB-486C-ADFE-966A2E1A2EE9}" type="presOf" srcId="{2E71BC67-7582-4C5E-9D75-C4876BA1E0AF}" destId="{9E92C81E-3199-45B4-87E6-296FC1D0FDEA}" srcOrd="0" destOrd="0" presId="urn:microsoft.com/office/officeart/2005/8/layout/chevron2"/>
    <dgm:cxn modelId="{7E8EB8CA-8684-48B6-AA5B-EEE522455C21}" type="presOf" srcId="{E19F0850-AC14-4993-9AE3-662024293165}" destId="{7C561929-935C-48EB-A15D-89622ADE1844}" srcOrd="0" destOrd="0" presId="urn:microsoft.com/office/officeart/2005/8/layout/chevron2"/>
    <dgm:cxn modelId="{6B859D23-8889-4B86-AD33-BB22E66F78BB}" type="presOf" srcId="{3160D817-D12A-4DD9-BA63-0BA32AF3A1C4}" destId="{1C1023B9-2AB7-486E-975C-82027F2310E4}" srcOrd="0" destOrd="0" presId="urn:microsoft.com/office/officeart/2005/8/layout/chevron2"/>
    <dgm:cxn modelId="{D3766CD9-B935-420D-B6D6-EC02DDA8F8B0}" type="presParOf" srcId="{1C1023B9-2AB7-486E-975C-82027F2310E4}" destId="{572FAF07-CE1A-4A1C-A205-54AFD848C36A}" srcOrd="0" destOrd="0" presId="urn:microsoft.com/office/officeart/2005/8/layout/chevron2"/>
    <dgm:cxn modelId="{F561E0DB-AE6C-4FC6-941C-D3D8E7C9D7B2}" type="presParOf" srcId="{572FAF07-CE1A-4A1C-A205-54AFD848C36A}" destId="{8F07889F-4BBA-4385-8D53-82B404FD63A4}" srcOrd="0" destOrd="0" presId="urn:microsoft.com/office/officeart/2005/8/layout/chevron2"/>
    <dgm:cxn modelId="{927B153F-8E60-4299-9BA0-7B1FD85F6F7D}" type="presParOf" srcId="{572FAF07-CE1A-4A1C-A205-54AFD848C36A}" destId="{0082EC9E-DA9A-4282-8BAA-2AD3027280D8}" srcOrd="1" destOrd="0" presId="urn:microsoft.com/office/officeart/2005/8/layout/chevron2"/>
    <dgm:cxn modelId="{F0A7C681-4869-4308-913F-8666233524AF}" type="presParOf" srcId="{1C1023B9-2AB7-486E-975C-82027F2310E4}" destId="{B7BD1754-BE0A-4955-AC5C-39CB43F8A03B}" srcOrd="1" destOrd="0" presId="urn:microsoft.com/office/officeart/2005/8/layout/chevron2"/>
    <dgm:cxn modelId="{DC94F77B-12CC-4D3F-99C9-D407BB9D1EC5}" type="presParOf" srcId="{1C1023B9-2AB7-486E-975C-82027F2310E4}" destId="{40C60FEC-4AAE-4D3E-B04A-72DFBEA7B0C4}" srcOrd="2" destOrd="0" presId="urn:microsoft.com/office/officeart/2005/8/layout/chevron2"/>
    <dgm:cxn modelId="{AA07BD18-98E1-4C0D-AABE-4EEF8AE90254}" type="presParOf" srcId="{40C60FEC-4AAE-4D3E-B04A-72DFBEA7B0C4}" destId="{42D40217-0A43-4938-B270-3D8A7187462B}" srcOrd="0" destOrd="0" presId="urn:microsoft.com/office/officeart/2005/8/layout/chevron2"/>
    <dgm:cxn modelId="{AC130576-5E12-413A-8A9C-1305B26BB6E1}" type="presParOf" srcId="{40C60FEC-4AAE-4D3E-B04A-72DFBEA7B0C4}" destId="{7C561929-935C-48EB-A15D-89622ADE1844}" srcOrd="1" destOrd="0" presId="urn:microsoft.com/office/officeart/2005/8/layout/chevron2"/>
    <dgm:cxn modelId="{EFAA3788-A749-43A2-A93B-EE6E9082CFC9}" type="presParOf" srcId="{1C1023B9-2AB7-486E-975C-82027F2310E4}" destId="{26E6927E-E6CC-4886-A32D-6EC369C7942C}" srcOrd="3" destOrd="0" presId="urn:microsoft.com/office/officeart/2005/8/layout/chevron2"/>
    <dgm:cxn modelId="{C54C6862-64E6-4595-A443-B9A20138FAB4}" type="presParOf" srcId="{1C1023B9-2AB7-486E-975C-82027F2310E4}" destId="{F10E168C-FDA4-4349-BC54-DE0D47E37231}" srcOrd="4" destOrd="0" presId="urn:microsoft.com/office/officeart/2005/8/layout/chevron2"/>
    <dgm:cxn modelId="{F3D7CCC0-1E17-4967-AB0E-8279FA461C64}" type="presParOf" srcId="{F10E168C-FDA4-4349-BC54-DE0D47E37231}" destId="{5087F17D-6B5B-4924-AA41-B22BCF68EFE4}" srcOrd="0" destOrd="0" presId="urn:microsoft.com/office/officeart/2005/8/layout/chevron2"/>
    <dgm:cxn modelId="{E8F9AA67-E3DB-4EAC-8D92-64ED43F68362}" type="presParOf" srcId="{F10E168C-FDA4-4349-BC54-DE0D47E37231}" destId="{9E92C81E-3199-45B4-87E6-296FC1D0FD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0955D3-38A4-4C92-910E-E16CE4A1C6FB}"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tr-TR"/>
        </a:p>
      </dgm:t>
    </dgm:pt>
    <dgm:pt modelId="{34ED2230-0100-4E18-AB02-8D8DDE974B5F}">
      <dgm:prSet phldrT="[Metin]"/>
      <dgm:spPr>
        <a:blipFill rotWithShape="0">
          <a:blip xmlns:r="http://schemas.openxmlformats.org/officeDocument/2006/relationships" r:embed="rId1"/>
          <a:tile tx="0" ty="0" sx="100000" sy="100000" flip="none" algn="tl"/>
        </a:blipFill>
      </dgm:spPr>
      <dgm:t>
        <a:bodyPr/>
        <a:lstStyle/>
        <a:p>
          <a:r>
            <a:rPr lang="tr-TR" dirty="0" smtClean="0"/>
            <a:t>Avrupa Birliği Genç Bilim İnsanları Proje Yarışması</a:t>
          </a:r>
          <a:endParaRPr lang="tr-TR" dirty="0"/>
        </a:p>
      </dgm:t>
    </dgm:pt>
    <dgm:pt modelId="{2D652D9D-CEE5-4AB0-9B39-B67AB03E4479}" type="parTrans" cxnId="{37312C24-E211-4848-8EDB-6C5BD01226F1}">
      <dgm:prSet/>
      <dgm:spPr/>
      <dgm:t>
        <a:bodyPr/>
        <a:lstStyle/>
        <a:p>
          <a:endParaRPr lang="tr-TR"/>
        </a:p>
      </dgm:t>
    </dgm:pt>
    <dgm:pt modelId="{7FC5507B-418E-47F9-826D-C6723FD40CD6}" type="sibTrans" cxnId="{37312C24-E211-4848-8EDB-6C5BD01226F1}">
      <dgm:prSet/>
      <dgm:spPr/>
      <dgm:t>
        <a:bodyPr/>
        <a:lstStyle/>
        <a:p>
          <a:endParaRPr lang="tr-TR"/>
        </a:p>
      </dgm:t>
    </dgm:pt>
    <dgm:pt modelId="{82E997B9-8C26-47AB-BE55-3731D0127324}">
      <dgm:prSet phldrT="[Metin]"/>
      <dgm:spPr>
        <a:pattFill prst="pct80">
          <a:fgClr>
            <a:schemeClr val="accent1">
              <a:lumMod val="60000"/>
              <a:lumOff val="40000"/>
            </a:schemeClr>
          </a:fgClr>
          <a:bgClr>
            <a:schemeClr val="bg1"/>
          </a:bgClr>
        </a:pattFill>
      </dgm:spPr>
      <dgm:t>
        <a:bodyPr/>
        <a:lstStyle/>
        <a:p>
          <a:r>
            <a:rPr lang="tr-TR" dirty="0" smtClean="0"/>
            <a:t>INTEL ISEF </a:t>
          </a:r>
          <a:endParaRPr lang="tr-TR" dirty="0"/>
        </a:p>
      </dgm:t>
    </dgm:pt>
    <dgm:pt modelId="{F6E45AFD-4597-4D67-A18D-F4272528593E}" type="parTrans" cxnId="{7711517F-8AD4-4DE2-9791-86156EA59541}">
      <dgm:prSet/>
      <dgm:spPr/>
      <dgm:t>
        <a:bodyPr/>
        <a:lstStyle/>
        <a:p>
          <a:endParaRPr lang="tr-TR"/>
        </a:p>
      </dgm:t>
    </dgm:pt>
    <dgm:pt modelId="{33DB7CCF-46E3-49B8-938F-E451555C02CF}" type="sibTrans" cxnId="{7711517F-8AD4-4DE2-9791-86156EA59541}">
      <dgm:prSet/>
      <dgm:spPr/>
      <dgm:t>
        <a:bodyPr/>
        <a:lstStyle/>
        <a:p>
          <a:endParaRPr lang="tr-TR"/>
        </a:p>
      </dgm:t>
    </dgm:pt>
    <dgm:pt modelId="{C53C6D29-C368-4B8F-81D4-8C3099975202}" type="pres">
      <dgm:prSet presAssocID="{730955D3-38A4-4C92-910E-E16CE4A1C6FB}" presName="diagram" presStyleCnt="0">
        <dgm:presLayoutVars>
          <dgm:dir/>
          <dgm:resizeHandles val="exact"/>
        </dgm:presLayoutVars>
      </dgm:prSet>
      <dgm:spPr/>
      <dgm:t>
        <a:bodyPr/>
        <a:lstStyle/>
        <a:p>
          <a:endParaRPr lang="tr-TR"/>
        </a:p>
      </dgm:t>
    </dgm:pt>
    <dgm:pt modelId="{3078E8DA-1D8D-46B8-9A8C-7307CA5648DC}" type="pres">
      <dgm:prSet presAssocID="{34ED2230-0100-4E18-AB02-8D8DDE974B5F}" presName="node" presStyleLbl="node1" presStyleIdx="0" presStyleCnt="2" custLinFactNeighborX="-9531" custLinFactNeighborY="-8090">
        <dgm:presLayoutVars>
          <dgm:bulletEnabled val="1"/>
        </dgm:presLayoutVars>
      </dgm:prSet>
      <dgm:spPr/>
      <dgm:t>
        <a:bodyPr/>
        <a:lstStyle/>
        <a:p>
          <a:endParaRPr lang="tr-TR"/>
        </a:p>
      </dgm:t>
    </dgm:pt>
    <dgm:pt modelId="{BEF68227-7B4C-414D-93DF-8F57450AA128}" type="pres">
      <dgm:prSet presAssocID="{7FC5507B-418E-47F9-826D-C6723FD40CD6}" presName="sibTrans" presStyleCnt="0"/>
      <dgm:spPr/>
      <dgm:t>
        <a:bodyPr/>
        <a:lstStyle/>
        <a:p>
          <a:endParaRPr lang="tr-TR"/>
        </a:p>
      </dgm:t>
    </dgm:pt>
    <dgm:pt modelId="{04485ED5-58AD-43F0-A188-0453B4358659}" type="pres">
      <dgm:prSet presAssocID="{82E997B9-8C26-47AB-BE55-3731D0127324}" presName="node" presStyleLbl="node1" presStyleIdx="1" presStyleCnt="2" custLinFactNeighborX="-8472" custLinFactNeighborY="-939">
        <dgm:presLayoutVars>
          <dgm:bulletEnabled val="1"/>
        </dgm:presLayoutVars>
      </dgm:prSet>
      <dgm:spPr/>
      <dgm:t>
        <a:bodyPr/>
        <a:lstStyle/>
        <a:p>
          <a:endParaRPr lang="tr-TR"/>
        </a:p>
      </dgm:t>
    </dgm:pt>
  </dgm:ptLst>
  <dgm:cxnLst>
    <dgm:cxn modelId="{37312C24-E211-4848-8EDB-6C5BD01226F1}" srcId="{730955D3-38A4-4C92-910E-E16CE4A1C6FB}" destId="{34ED2230-0100-4E18-AB02-8D8DDE974B5F}" srcOrd="0" destOrd="0" parTransId="{2D652D9D-CEE5-4AB0-9B39-B67AB03E4479}" sibTransId="{7FC5507B-418E-47F9-826D-C6723FD40CD6}"/>
    <dgm:cxn modelId="{7711517F-8AD4-4DE2-9791-86156EA59541}" srcId="{730955D3-38A4-4C92-910E-E16CE4A1C6FB}" destId="{82E997B9-8C26-47AB-BE55-3731D0127324}" srcOrd="1" destOrd="0" parTransId="{F6E45AFD-4597-4D67-A18D-F4272528593E}" sibTransId="{33DB7CCF-46E3-49B8-938F-E451555C02CF}"/>
    <dgm:cxn modelId="{82337F9E-4CD3-4168-A191-3E3632DB573B}" type="presOf" srcId="{82E997B9-8C26-47AB-BE55-3731D0127324}" destId="{04485ED5-58AD-43F0-A188-0453B4358659}" srcOrd="0" destOrd="0" presId="urn:microsoft.com/office/officeart/2005/8/layout/default"/>
    <dgm:cxn modelId="{2E1ED398-8F74-4A64-96A7-620E5F90E4DA}" type="presOf" srcId="{34ED2230-0100-4E18-AB02-8D8DDE974B5F}" destId="{3078E8DA-1D8D-46B8-9A8C-7307CA5648DC}" srcOrd="0" destOrd="0" presId="urn:microsoft.com/office/officeart/2005/8/layout/default"/>
    <dgm:cxn modelId="{C5587C4F-AF89-46EC-8870-4DF39E2E3B07}" type="presOf" srcId="{730955D3-38A4-4C92-910E-E16CE4A1C6FB}" destId="{C53C6D29-C368-4B8F-81D4-8C3099975202}" srcOrd="0" destOrd="0" presId="urn:microsoft.com/office/officeart/2005/8/layout/default"/>
    <dgm:cxn modelId="{CCAEA25D-5766-4B65-89FE-88B2299A65C4}" type="presParOf" srcId="{C53C6D29-C368-4B8F-81D4-8C3099975202}" destId="{3078E8DA-1D8D-46B8-9A8C-7307CA5648DC}" srcOrd="0" destOrd="0" presId="urn:microsoft.com/office/officeart/2005/8/layout/default"/>
    <dgm:cxn modelId="{E1C73218-2D64-4E4A-BB36-0CCB79E8E16B}" type="presParOf" srcId="{C53C6D29-C368-4B8F-81D4-8C3099975202}" destId="{BEF68227-7B4C-414D-93DF-8F57450AA128}" srcOrd="1" destOrd="0" presId="urn:microsoft.com/office/officeart/2005/8/layout/default"/>
    <dgm:cxn modelId="{10D5D4DA-4242-469E-8167-1CA1656A6F56}" type="presParOf" srcId="{C53C6D29-C368-4B8F-81D4-8C3099975202}" destId="{04485ED5-58AD-43F0-A188-0453B435865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0964AF-AABB-438E-9E2F-F3BEDB3A148D}" type="doc">
      <dgm:prSet loTypeId="urn:microsoft.com/office/officeart/2005/8/layout/bProcess4" loCatId="process" qsTypeId="urn:microsoft.com/office/officeart/2005/8/quickstyle/3d3" qsCatId="3D" csTypeId="urn:microsoft.com/office/officeart/2005/8/colors/colorful5" csCatId="colorful" phldr="1"/>
      <dgm:spPr/>
      <dgm:t>
        <a:bodyPr/>
        <a:lstStyle/>
        <a:p>
          <a:endParaRPr lang="tr-TR"/>
        </a:p>
      </dgm:t>
    </dgm:pt>
    <dgm:pt modelId="{28B95851-6B7F-412B-A1E5-F55E1A9677F3}">
      <dgm:prSet phldrT="[Metin]"/>
      <dgm:spPr/>
      <dgm:t>
        <a:bodyPr/>
        <a:lstStyle/>
        <a:p>
          <a:r>
            <a:rPr lang="tr-TR" dirty="0" smtClean="0"/>
            <a:t>Adım 1: Araştırma Konusuna Karar Verin</a:t>
          </a:r>
          <a:endParaRPr lang="tr-TR" dirty="0"/>
        </a:p>
      </dgm:t>
    </dgm:pt>
    <dgm:pt modelId="{FA577E7C-A26D-4425-9C69-A80FB51D51E5}" type="parTrans" cxnId="{E555F709-4816-429E-830D-6938F78A9EE3}">
      <dgm:prSet/>
      <dgm:spPr/>
      <dgm:t>
        <a:bodyPr/>
        <a:lstStyle/>
        <a:p>
          <a:endParaRPr lang="tr-TR"/>
        </a:p>
      </dgm:t>
    </dgm:pt>
    <dgm:pt modelId="{5D264046-9C8E-4C52-8F82-4966604140C8}" type="sibTrans" cxnId="{E555F709-4816-429E-830D-6938F78A9EE3}">
      <dgm:prSet/>
      <dgm:spPr/>
      <dgm:t>
        <a:bodyPr/>
        <a:lstStyle/>
        <a:p>
          <a:endParaRPr lang="tr-TR"/>
        </a:p>
      </dgm:t>
    </dgm:pt>
    <dgm:pt modelId="{3682FD6F-78D2-49BD-B125-4AE1696D734D}">
      <dgm:prSet phldrT="[Metin]"/>
      <dgm:spPr/>
      <dgm:t>
        <a:bodyPr/>
        <a:lstStyle/>
        <a:p>
          <a:r>
            <a:rPr lang="tr-TR" dirty="0" smtClean="0"/>
            <a:t>Adım 2: Danışman Belirleyin</a:t>
          </a:r>
          <a:endParaRPr lang="tr-TR" dirty="0"/>
        </a:p>
      </dgm:t>
    </dgm:pt>
    <dgm:pt modelId="{A1FD2C06-4569-44BC-B159-493E0DA23528}" type="parTrans" cxnId="{FF8E29FD-0041-45C1-B01E-EA5242DC829B}">
      <dgm:prSet/>
      <dgm:spPr/>
      <dgm:t>
        <a:bodyPr/>
        <a:lstStyle/>
        <a:p>
          <a:endParaRPr lang="tr-TR"/>
        </a:p>
      </dgm:t>
    </dgm:pt>
    <dgm:pt modelId="{6DE777A2-C2DC-4890-BF2D-D147EBE47E6A}" type="sibTrans" cxnId="{FF8E29FD-0041-45C1-B01E-EA5242DC829B}">
      <dgm:prSet/>
      <dgm:spPr/>
      <dgm:t>
        <a:bodyPr/>
        <a:lstStyle/>
        <a:p>
          <a:endParaRPr lang="tr-TR"/>
        </a:p>
      </dgm:t>
    </dgm:pt>
    <dgm:pt modelId="{2C3ABF5E-B45D-4364-A547-FCDB1BAF5BAA}">
      <dgm:prSet phldrT="[Metin]"/>
      <dgm:spPr/>
      <dgm:t>
        <a:bodyPr/>
        <a:lstStyle/>
        <a:p>
          <a:r>
            <a:rPr lang="tr-TR" dirty="0" smtClean="0"/>
            <a:t>Adım 3: Fikrinizi Bir Soruya ve Hipoteze Kadar Küçültün</a:t>
          </a:r>
          <a:endParaRPr lang="tr-TR" dirty="0"/>
        </a:p>
      </dgm:t>
    </dgm:pt>
    <dgm:pt modelId="{6A08C691-68AD-4B38-AC24-FDC5C13CC6BA}" type="parTrans" cxnId="{BE7CB6E4-A933-4B8C-8B01-8602C9C0BAFB}">
      <dgm:prSet/>
      <dgm:spPr/>
      <dgm:t>
        <a:bodyPr/>
        <a:lstStyle/>
        <a:p>
          <a:endParaRPr lang="tr-TR"/>
        </a:p>
      </dgm:t>
    </dgm:pt>
    <dgm:pt modelId="{B35F14BD-13E6-4731-AF70-F9A8CFD130ED}" type="sibTrans" cxnId="{BE7CB6E4-A933-4B8C-8B01-8602C9C0BAFB}">
      <dgm:prSet/>
      <dgm:spPr/>
      <dgm:t>
        <a:bodyPr/>
        <a:lstStyle/>
        <a:p>
          <a:endParaRPr lang="tr-TR"/>
        </a:p>
      </dgm:t>
    </dgm:pt>
    <dgm:pt modelId="{349A480B-1929-4DB9-9A10-5418CB719E66}">
      <dgm:prSet phldrT="[Metin]"/>
      <dgm:spPr/>
      <dgm:t>
        <a:bodyPr/>
        <a:lstStyle/>
        <a:p>
          <a:r>
            <a:rPr lang="tr-TR" dirty="0" smtClean="0"/>
            <a:t>Adım 6: Deney veya Gözlemlerinizi Yapın ve Verilerinizi Toplayın</a:t>
          </a:r>
          <a:endParaRPr lang="tr-TR" dirty="0"/>
        </a:p>
      </dgm:t>
    </dgm:pt>
    <dgm:pt modelId="{34F9E526-0676-449C-8E12-37D9788EB342}" type="parTrans" cxnId="{109B26B9-F0D4-4D1A-A655-914431B63F44}">
      <dgm:prSet/>
      <dgm:spPr/>
      <dgm:t>
        <a:bodyPr/>
        <a:lstStyle/>
        <a:p>
          <a:endParaRPr lang="tr-TR"/>
        </a:p>
      </dgm:t>
    </dgm:pt>
    <dgm:pt modelId="{60E22CD4-B5BC-4BC4-8743-4E6680DF83DF}" type="sibTrans" cxnId="{109B26B9-F0D4-4D1A-A655-914431B63F44}">
      <dgm:prSet/>
      <dgm:spPr/>
      <dgm:t>
        <a:bodyPr/>
        <a:lstStyle/>
        <a:p>
          <a:endParaRPr lang="tr-TR"/>
        </a:p>
      </dgm:t>
    </dgm:pt>
    <dgm:pt modelId="{8320D2C6-5FAB-4490-9ED0-6E7817582D22}">
      <dgm:prSet phldrT="[Metin]"/>
      <dgm:spPr/>
      <dgm:t>
        <a:bodyPr/>
        <a:lstStyle/>
        <a:p>
          <a:r>
            <a:rPr lang="tr-TR" dirty="0" smtClean="0"/>
            <a:t>Adım 5: Proje İş-Zaman Çizelgesi Hazırlayın</a:t>
          </a:r>
          <a:endParaRPr lang="tr-TR" dirty="0"/>
        </a:p>
      </dgm:t>
    </dgm:pt>
    <dgm:pt modelId="{61634540-9A36-4286-AB14-B42F1C14DF6F}" type="parTrans" cxnId="{A0FFE7CB-59BB-496A-9A06-EE76CF180622}">
      <dgm:prSet/>
      <dgm:spPr/>
      <dgm:t>
        <a:bodyPr/>
        <a:lstStyle/>
        <a:p>
          <a:endParaRPr lang="tr-TR"/>
        </a:p>
      </dgm:t>
    </dgm:pt>
    <dgm:pt modelId="{EAD65B41-4A95-48C6-B603-07C337EC89D6}" type="sibTrans" cxnId="{A0FFE7CB-59BB-496A-9A06-EE76CF180622}">
      <dgm:prSet/>
      <dgm:spPr/>
      <dgm:t>
        <a:bodyPr/>
        <a:lstStyle/>
        <a:p>
          <a:endParaRPr lang="tr-TR"/>
        </a:p>
      </dgm:t>
    </dgm:pt>
    <dgm:pt modelId="{6F6C514B-3287-4B3B-8CC7-AC8F52DADFE7}">
      <dgm:prSet phldrT="[Metin]"/>
      <dgm:spPr/>
      <dgm:t>
        <a:bodyPr/>
        <a:lstStyle/>
        <a:p>
          <a:r>
            <a:rPr lang="tr-TR" dirty="0" smtClean="0"/>
            <a:t>Adım 4: Araştırma Planınızı Gerçekçi Tutun</a:t>
          </a:r>
          <a:endParaRPr lang="tr-TR" dirty="0"/>
        </a:p>
      </dgm:t>
    </dgm:pt>
    <dgm:pt modelId="{A8FBB9D9-93C9-44FD-9119-10F5DCABB11C}" type="parTrans" cxnId="{27856FA1-47BB-4873-8EC7-234C2B9B1897}">
      <dgm:prSet/>
      <dgm:spPr/>
      <dgm:t>
        <a:bodyPr/>
        <a:lstStyle/>
        <a:p>
          <a:endParaRPr lang="tr-TR"/>
        </a:p>
      </dgm:t>
    </dgm:pt>
    <dgm:pt modelId="{20C8BBBD-A045-4A0A-97AB-76151315A8CD}" type="sibTrans" cxnId="{27856FA1-47BB-4873-8EC7-234C2B9B1897}">
      <dgm:prSet/>
      <dgm:spPr/>
      <dgm:t>
        <a:bodyPr/>
        <a:lstStyle/>
        <a:p>
          <a:endParaRPr lang="tr-TR"/>
        </a:p>
      </dgm:t>
    </dgm:pt>
    <dgm:pt modelId="{9BFF457B-CAAA-4BFD-907B-5FF61A69E78D}">
      <dgm:prSet phldrT="[Metin]"/>
      <dgm:spPr/>
      <dgm:t>
        <a:bodyPr/>
        <a:lstStyle/>
        <a:p>
          <a:r>
            <a:rPr lang="tr-TR" dirty="0" smtClean="0"/>
            <a:t>Adım 7: Bulgularınızı Sunun</a:t>
          </a:r>
          <a:endParaRPr lang="tr-TR" dirty="0"/>
        </a:p>
      </dgm:t>
    </dgm:pt>
    <dgm:pt modelId="{B4D354BA-9593-4B5F-9BD3-704A24B6CB37}" type="parTrans" cxnId="{3FAEE024-8B00-4361-9CCA-9DA22F70EA50}">
      <dgm:prSet/>
      <dgm:spPr/>
      <dgm:t>
        <a:bodyPr/>
        <a:lstStyle/>
        <a:p>
          <a:endParaRPr lang="tr-TR"/>
        </a:p>
      </dgm:t>
    </dgm:pt>
    <dgm:pt modelId="{DC1E3905-B6E7-4728-8986-82C16FD0ADFF}" type="sibTrans" cxnId="{3FAEE024-8B00-4361-9CCA-9DA22F70EA50}">
      <dgm:prSet/>
      <dgm:spPr/>
      <dgm:t>
        <a:bodyPr/>
        <a:lstStyle/>
        <a:p>
          <a:endParaRPr lang="tr-TR"/>
        </a:p>
      </dgm:t>
    </dgm:pt>
    <dgm:pt modelId="{336C6ABA-F1D3-4DFC-9D98-85B7B7DF2134}">
      <dgm:prSet phldrT="[Metin]"/>
      <dgm:spPr/>
      <dgm:t>
        <a:bodyPr/>
        <a:lstStyle/>
        <a:p>
          <a:r>
            <a:rPr lang="tr-TR" dirty="0" smtClean="0"/>
            <a:t>Adım 8: Yarışmaya Gidin ve Keyfini Çıkarın! </a:t>
          </a:r>
          <a:endParaRPr lang="tr-TR" dirty="0"/>
        </a:p>
      </dgm:t>
    </dgm:pt>
    <dgm:pt modelId="{A154F2AD-B6EE-45BC-9AF5-AD72D8513C40}" type="parTrans" cxnId="{997AB901-AAA4-4A89-AAC5-D35DBB930776}">
      <dgm:prSet/>
      <dgm:spPr/>
      <dgm:t>
        <a:bodyPr/>
        <a:lstStyle/>
        <a:p>
          <a:endParaRPr lang="tr-TR"/>
        </a:p>
      </dgm:t>
    </dgm:pt>
    <dgm:pt modelId="{CEAC5A87-55C8-4F1B-91FA-653D0B81188D}" type="sibTrans" cxnId="{997AB901-AAA4-4A89-AAC5-D35DBB930776}">
      <dgm:prSet/>
      <dgm:spPr/>
      <dgm:t>
        <a:bodyPr/>
        <a:lstStyle/>
        <a:p>
          <a:endParaRPr lang="tr-TR"/>
        </a:p>
      </dgm:t>
    </dgm:pt>
    <dgm:pt modelId="{8FFDB948-2833-48E5-8A7D-4B36FDB21AF7}" type="pres">
      <dgm:prSet presAssocID="{1C0964AF-AABB-438E-9E2F-F3BEDB3A148D}" presName="Name0" presStyleCnt="0">
        <dgm:presLayoutVars>
          <dgm:dir/>
          <dgm:resizeHandles/>
        </dgm:presLayoutVars>
      </dgm:prSet>
      <dgm:spPr/>
      <dgm:t>
        <a:bodyPr/>
        <a:lstStyle/>
        <a:p>
          <a:endParaRPr lang="tr-TR"/>
        </a:p>
      </dgm:t>
    </dgm:pt>
    <dgm:pt modelId="{4D99AC17-6E00-468E-A253-1A1207975903}" type="pres">
      <dgm:prSet presAssocID="{28B95851-6B7F-412B-A1E5-F55E1A9677F3}" presName="compNode" presStyleCnt="0"/>
      <dgm:spPr/>
    </dgm:pt>
    <dgm:pt modelId="{1F16BCAA-8D18-499B-9BA5-F6E8BCA09D00}" type="pres">
      <dgm:prSet presAssocID="{28B95851-6B7F-412B-A1E5-F55E1A9677F3}" presName="dummyConnPt" presStyleCnt="0"/>
      <dgm:spPr/>
    </dgm:pt>
    <dgm:pt modelId="{1EA70E4A-178F-4F19-8EDD-76403C27DDF0}" type="pres">
      <dgm:prSet presAssocID="{28B95851-6B7F-412B-A1E5-F55E1A9677F3}" presName="node" presStyleLbl="node1" presStyleIdx="0" presStyleCnt="8">
        <dgm:presLayoutVars>
          <dgm:bulletEnabled val="1"/>
        </dgm:presLayoutVars>
      </dgm:prSet>
      <dgm:spPr/>
      <dgm:t>
        <a:bodyPr/>
        <a:lstStyle/>
        <a:p>
          <a:endParaRPr lang="tr-TR"/>
        </a:p>
      </dgm:t>
    </dgm:pt>
    <dgm:pt modelId="{37870CAC-F458-4E3E-94C3-7B1805EAB2F5}" type="pres">
      <dgm:prSet presAssocID="{5D264046-9C8E-4C52-8F82-4966604140C8}" presName="sibTrans" presStyleLbl="bgSibTrans2D1" presStyleIdx="0" presStyleCnt="7"/>
      <dgm:spPr/>
      <dgm:t>
        <a:bodyPr/>
        <a:lstStyle/>
        <a:p>
          <a:endParaRPr lang="tr-TR"/>
        </a:p>
      </dgm:t>
    </dgm:pt>
    <dgm:pt modelId="{55E9B82C-6A14-45CA-B074-3C699D81DD2E}" type="pres">
      <dgm:prSet presAssocID="{3682FD6F-78D2-49BD-B125-4AE1696D734D}" presName="compNode" presStyleCnt="0"/>
      <dgm:spPr/>
    </dgm:pt>
    <dgm:pt modelId="{56709EC2-8AC2-4B94-9E1A-E4B0FF3D79E1}" type="pres">
      <dgm:prSet presAssocID="{3682FD6F-78D2-49BD-B125-4AE1696D734D}" presName="dummyConnPt" presStyleCnt="0"/>
      <dgm:spPr/>
    </dgm:pt>
    <dgm:pt modelId="{308D6719-EC2B-442F-A935-D6E5185198BD}" type="pres">
      <dgm:prSet presAssocID="{3682FD6F-78D2-49BD-B125-4AE1696D734D}" presName="node" presStyleLbl="node1" presStyleIdx="1" presStyleCnt="8">
        <dgm:presLayoutVars>
          <dgm:bulletEnabled val="1"/>
        </dgm:presLayoutVars>
      </dgm:prSet>
      <dgm:spPr/>
      <dgm:t>
        <a:bodyPr/>
        <a:lstStyle/>
        <a:p>
          <a:endParaRPr lang="tr-TR"/>
        </a:p>
      </dgm:t>
    </dgm:pt>
    <dgm:pt modelId="{D71E7806-F9E8-49C5-9C95-4CDF0EE94226}" type="pres">
      <dgm:prSet presAssocID="{6DE777A2-C2DC-4890-BF2D-D147EBE47E6A}" presName="sibTrans" presStyleLbl="bgSibTrans2D1" presStyleIdx="1" presStyleCnt="7"/>
      <dgm:spPr/>
      <dgm:t>
        <a:bodyPr/>
        <a:lstStyle/>
        <a:p>
          <a:endParaRPr lang="tr-TR"/>
        </a:p>
      </dgm:t>
    </dgm:pt>
    <dgm:pt modelId="{5AA95C93-869F-459E-BC56-FB5AC249AEF6}" type="pres">
      <dgm:prSet presAssocID="{2C3ABF5E-B45D-4364-A547-FCDB1BAF5BAA}" presName="compNode" presStyleCnt="0"/>
      <dgm:spPr/>
    </dgm:pt>
    <dgm:pt modelId="{47F4047D-E3FC-4AF4-A318-B8E59E98D420}" type="pres">
      <dgm:prSet presAssocID="{2C3ABF5E-B45D-4364-A547-FCDB1BAF5BAA}" presName="dummyConnPt" presStyleCnt="0"/>
      <dgm:spPr/>
    </dgm:pt>
    <dgm:pt modelId="{227EB63C-8080-4AF2-A90C-550BB7E5516C}" type="pres">
      <dgm:prSet presAssocID="{2C3ABF5E-B45D-4364-A547-FCDB1BAF5BAA}" presName="node" presStyleLbl="node1" presStyleIdx="2" presStyleCnt="8">
        <dgm:presLayoutVars>
          <dgm:bulletEnabled val="1"/>
        </dgm:presLayoutVars>
      </dgm:prSet>
      <dgm:spPr/>
      <dgm:t>
        <a:bodyPr/>
        <a:lstStyle/>
        <a:p>
          <a:endParaRPr lang="tr-TR"/>
        </a:p>
      </dgm:t>
    </dgm:pt>
    <dgm:pt modelId="{9280956F-42EA-4DC0-80B0-9FFD75FA00D2}" type="pres">
      <dgm:prSet presAssocID="{B35F14BD-13E6-4731-AF70-F9A8CFD130ED}" presName="sibTrans" presStyleLbl="bgSibTrans2D1" presStyleIdx="2" presStyleCnt="7"/>
      <dgm:spPr/>
      <dgm:t>
        <a:bodyPr/>
        <a:lstStyle/>
        <a:p>
          <a:endParaRPr lang="tr-TR"/>
        </a:p>
      </dgm:t>
    </dgm:pt>
    <dgm:pt modelId="{8BCB9004-7248-488E-8B0B-9307E4840548}" type="pres">
      <dgm:prSet presAssocID="{349A480B-1929-4DB9-9A10-5418CB719E66}" presName="compNode" presStyleCnt="0"/>
      <dgm:spPr/>
    </dgm:pt>
    <dgm:pt modelId="{B6147F33-D3BB-4B0F-B8AE-DA26B1FEDE4E}" type="pres">
      <dgm:prSet presAssocID="{349A480B-1929-4DB9-9A10-5418CB719E66}" presName="dummyConnPt" presStyleCnt="0"/>
      <dgm:spPr/>
    </dgm:pt>
    <dgm:pt modelId="{ED2B1CB7-6244-4EE0-9F50-3AF56517E099}" type="pres">
      <dgm:prSet presAssocID="{349A480B-1929-4DB9-9A10-5418CB719E66}" presName="node" presStyleLbl="node1" presStyleIdx="3" presStyleCnt="8">
        <dgm:presLayoutVars>
          <dgm:bulletEnabled val="1"/>
        </dgm:presLayoutVars>
      </dgm:prSet>
      <dgm:spPr/>
      <dgm:t>
        <a:bodyPr/>
        <a:lstStyle/>
        <a:p>
          <a:endParaRPr lang="tr-TR"/>
        </a:p>
      </dgm:t>
    </dgm:pt>
    <dgm:pt modelId="{2C1A823E-9DCA-47BE-85F3-C5D43778E9F1}" type="pres">
      <dgm:prSet presAssocID="{60E22CD4-B5BC-4BC4-8743-4E6680DF83DF}" presName="sibTrans" presStyleLbl="bgSibTrans2D1" presStyleIdx="3" presStyleCnt="7"/>
      <dgm:spPr/>
      <dgm:t>
        <a:bodyPr/>
        <a:lstStyle/>
        <a:p>
          <a:endParaRPr lang="tr-TR"/>
        </a:p>
      </dgm:t>
    </dgm:pt>
    <dgm:pt modelId="{3BC4F71F-E998-475D-B214-1091AFB9D5BD}" type="pres">
      <dgm:prSet presAssocID="{8320D2C6-5FAB-4490-9ED0-6E7817582D22}" presName="compNode" presStyleCnt="0"/>
      <dgm:spPr/>
    </dgm:pt>
    <dgm:pt modelId="{8F520517-D751-4414-A933-7D70A5A12A4A}" type="pres">
      <dgm:prSet presAssocID="{8320D2C6-5FAB-4490-9ED0-6E7817582D22}" presName="dummyConnPt" presStyleCnt="0"/>
      <dgm:spPr/>
    </dgm:pt>
    <dgm:pt modelId="{69993B39-3BE2-497C-959D-D2B4E7B0838B}" type="pres">
      <dgm:prSet presAssocID="{8320D2C6-5FAB-4490-9ED0-6E7817582D22}" presName="node" presStyleLbl="node1" presStyleIdx="4" presStyleCnt="8">
        <dgm:presLayoutVars>
          <dgm:bulletEnabled val="1"/>
        </dgm:presLayoutVars>
      </dgm:prSet>
      <dgm:spPr/>
      <dgm:t>
        <a:bodyPr/>
        <a:lstStyle/>
        <a:p>
          <a:endParaRPr lang="tr-TR"/>
        </a:p>
      </dgm:t>
    </dgm:pt>
    <dgm:pt modelId="{15506AE9-041D-41BE-AC95-F91F5236324D}" type="pres">
      <dgm:prSet presAssocID="{EAD65B41-4A95-48C6-B603-07C337EC89D6}" presName="sibTrans" presStyleLbl="bgSibTrans2D1" presStyleIdx="4" presStyleCnt="7"/>
      <dgm:spPr/>
      <dgm:t>
        <a:bodyPr/>
        <a:lstStyle/>
        <a:p>
          <a:endParaRPr lang="tr-TR"/>
        </a:p>
      </dgm:t>
    </dgm:pt>
    <dgm:pt modelId="{2EF03B19-DB80-4EBE-A563-E78EF86F0D46}" type="pres">
      <dgm:prSet presAssocID="{6F6C514B-3287-4B3B-8CC7-AC8F52DADFE7}" presName="compNode" presStyleCnt="0"/>
      <dgm:spPr/>
    </dgm:pt>
    <dgm:pt modelId="{6B96AFF3-A454-4F67-B506-FE1C332456DD}" type="pres">
      <dgm:prSet presAssocID="{6F6C514B-3287-4B3B-8CC7-AC8F52DADFE7}" presName="dummyConnPt" presStyleCnt="0"/>
      <dgm:spPr/>
    </dgm:pt>
    <dgm:pt modelId="{7B23A753-AD79-41FC-ACED-E1CF52958701}" type="pres">
      <dgm:prSet presAssocID="{6F6C514B-3287-4B3B-8CC7-AC8F52DADFE7}" presName="node" presStyleLbl="node1" presStyleIdx="5" presStyleCnt="8">
        <dgm:presLayoutVars>
          <dgm:bulletEnabled val="1"/>
        </dgm:presLayoutVars>
      </dgm:prSet>
      <dgm:spPr/>
      <dgm:t>
        <a:bodyPr/>
        <a:lstStyle/>
        <a:p>
          <a:endParaRPr lang="tr-TR"/>
        </a:p>
      </dgm:t>
    </dgm:pt>
    <dgm:pt modelId="{C4844EA4-1581-4841-ABBA-E46D712DF19D}" type="pres">
      <dgm:prSet presAssocID="{20C8BBBD-A045-4A0A-97AB-76151315A8CD}" presName="sibTrans" presStyleLbl="bgSibTrans2D1" presStyleIdx="5" presStyleCnt="7"/>
      <dgm:spPr/>
      <dgm:t>
        <a:bodyPr/>
        <a:lstStyle/>
        <a:p>
          <a:endParaRPr lang="tr-TR"/>
        </a:p>
      </dgm:t>
    </dgm:pt>
    <dgm:pt modelId="{AE07EF3D-8D2F-44AE-8BE2-3D8534FDE8B7}" type="pres">
      <dgm:prSet presAssocID="{9BFF457B-CAAA-4BFD-907B-5FF61A69E78D}" presName="compNode" presStyleCnt="0"/>
      <dgm:spPr/>
    </dgm:pt>
    <dgm:pt modelId="{87035BC0-0549-47D0-BE41-FC1D2AFD80B2}" type="pres">
      <dgm:prSet presAssocID="{9BFF457B-CAAA-4BFD-907B-5FF61A69E78D}" presName="dummyConnPt" presStyleCnt="0"/>
      <dgm:spPr/>
    </dgm:pt>
    <dgm:pt modelId="{7DBF0002-82EA-407B-B97B-A361C764A88C}" type="pres">
      <dgm:prSet presAssocID="{9BFF457B-CAAA-4BFD-907B-5FF61A69E78D}" presName="node" presStyleLbl="node1" presStyleIdx="6" presStyleCnt="8">
        <dgm:presLayoutVars>
          <dgm:bulletEnabled val="1"/>
        </dgm:presLayoutVars>
      </dgm:prSet>
      <dgm:spPr/>
      <dgm:t>
        <a:bodyPr/>
        <a:lstStyle/>
        <a:p>
          <a:endParaRPr lang="tr-TR"/>
        </a:p>
      </dgm:t>
    </dgm:pt>
    <dgm:pt modelId="{D8CF2F57-AFD3-48D4-BA32-A4B9D3AFB3AB}" type="pres">
      <dgm:prSet presAssocID="{DC1E3905-B6E7-4728-8986-82C16FD0ADFF}" presName="sibTrans" presStyleLbl="bgSibTrans2D1" presStyleIdx="6" presStyleCnt="7"/>
      <dgm:spPr/>
      <dgm:t>
        <a:bodyPr/>
        <a:lstStyle/>
        <a:p>
          <a:endParaRPr lang="tr-TR"/>
        </a:p>
      </dgm:t>
    </dgm:pt>
    <dgm:pt modelId="{259C6C68-5DB8-40C6-9092-6816247B7C3C}" type="pres">
      <dgm:prSet presAssocID="{336C6ABA-F1D3-4DFC-9D98-85B7B7DF2134}" presName="compNode" presStyleCnt="0"/>
      <dgm:spPr/>
    </dgm:pt>
    <dgm:pt modelId="{2987A6EC-8C65-4A45-8035-5BB600589D32}" type="pres">
      <dgm:prSet presAssocID="{336C6ABA-F1D3-4DFC-9D98-85B7B7DF2134}" presName="dummyConnPt" presStyleCnt="0"/>
      <dgm:spPr/>
    </dgm:pt>
    <dgm:pt modelId="{E8B0EF6C-ADCF-4096-9758-A42E37143EE8}" type="pres">
      <dgm:prSet presAssocID="{336C6ABA-F1D3-4DFC-9D98-85B7B7DF2134}" presName="node" presStyleLbl="node1" presStyleIdx="7" presStyleCnt="8">
        <dgm:presLayoutVars>
          <dgm:bulletEnabled val="1"/>
        </dgm:presLayoutVars>
      </dgm:prSet>
      <dgm:spPr/>
      <dgm:t>
        <a:bodyPr/>
        <a:lstStyle/>
        <a:p>
          <a:endParaRPr lang="tr-TR"/>
        </a:p>
      </dgm:t>
    </dgm:pt>
  </dgm:ptLst>
  <dgm:cxnLst>
    <dgm:cxn modelId="{A0FFE7CB-59BB-496A-9A06-EE76CF180622}" srcId="{1C0964AF-AABB-438E-9E2F-F3BEDB3A148D}" destId="{8320D2C6-5FAB-4490-9ED0-6E7817582D22}" srcOrd="4" destOrd="0" parTransId="{61634540-9A36-4286-AB14-B42F1C14DF6F}" sibTransId="{EAD65B41-4A95-48C6-B603-07C337EC89D6}"/>
    <dgm:cxn modelId="{32CCB335-6793-4AD3-B46E-5F4AA138B0F4}" type="presOf" srcId="{1C0964AF-AABB-438E-9E2F-F3BEDB3A148D}" destId="{8FFDB948-2833-48E5-8A7D-4B36FDB21AF7}" srcOrd="0" destOrd="0" presId="urn:microsoft.com/office/officeart/2005/8/layout/bProcess4"/>
    <dgm:cxn modelId="{984F16D7-97A9-4836-8725-67F6BFAAE834}" type="presOf" srcId="{6DE777A2-C2DC-4890-BF2D-D147EBE47E6A}" destId="{D71E7806-F9E8-49C5-9C95-4CDF0EE94226}" srcOrd="0" destOrd="0" presId="urn:microsoft.com/office/officeart/2005/8/layout/bProcess4"/>
    <dgm:cxn modelId="{F9BCAB06-2E20-45A7-B05D-A71DD38C74E7}" type="presOf" srcId="{DC1E3905-B6E7-4728-8986-82C16FD0ADFF}" destId="{D8CF2F57-AFD3-48D4-BA32-A4B9D3AFB3AB}" srcOrd="0" destOrd="0" presId="urn:microsoft.com/office/officeart/2005/8/layout/bProcess4"/>
    <dgm:cxn modelId="{3FAEE024-8B00-4361-9CCA-9DA22F70EA50}" srcId="{1C0964AF-AABB-438E-9E2F-F3BEDB3A148D}" destId="{9BFF457B-CAAA-4BFD-907B-5FF61A69E78D}" srcOrd="6" destOrd="0" parTransId="{B4D354BA-9593-4B5F-9BD3-704A24B6CB37}" sibTransId="{DC1E3905-B6E7-4728-8986-82C16FD0ADFF}"/>
    <dgm:cxn modelId="{3EC58507-E878-4BCB-9147-86D86E9F76FA}" type="presOf" srcId="{6F6C514B-3287-4B3B-8CC7-AC8F52DADFE7}" destId="{7B23A753-AD79-41FC-ACED-E1CF52958701}" srcOrd="0" destOrd="0" presId="urn:microsoft.com/office/officeart/2005/8/layout/bProcess4"/>
    <dgm:cxn modelId="{7A604359-32E5-4C0B-A500-27DBC04D86E6}" type="presOf" srcId="{20C8BBBD-A045-4A0A-97AB-76151315A8CD}" destId="{C4844EA4-1581-4841-ABBA-E46D712DF19D}" srcOrd="0" destOrd="0" presId="urn:microsoft.com/office/officeart/2005/8/layout/bProcess4"/>
    <dgm:cxn modelId="{63BBCDA3-74D4-49AF-A302-AF09CAE8B126}" type="presOf" srcId="{28B95851-6B7F-412B-A1E5-F55E1A9677F3}" destId="{1EA70E4A-178F-4F19-8EDD-76403C27DDF0}" srcOrd="0" destOrd="0" presId="urn:microsoft.com/office/officeart/2005/8/layout/bProcess4"/>
    <dgm:cxn modelId="{E555F709-4816-429E-830D-6938F78A9EE3}" srcId="{1C0964AF-AABB-438E-9E2F-F3BEDB3A148D}" destId="{28B95851-6B7F-412B-A1E5-F55E1A9677F3}" srcOrd="0" destOrd="0" parTransId="{FA577E7C-A26D-4425-9C69-A80FB51D51E5}" sibTransId="{5D264046-9C8E-4C52-8F82-4966604140C8}"/>
    <dgm:cxn modelId="{6DA41AF3-9CF9-4FFD-A8FB-4DBF94A3DF58}" type="presOf" srcId="{8320D2C6-5FAB-4490-9ED0-6E7817582D22}" destId="{69993B39-3BE2-497C-959D-D2B4E7B0838B}" srcOrd="0" destOrd="0" presId="urn:microsoft.com/office/officeart/2005/8/layout/bProcess4"/>
    <dgm:cxn modelId="{C5B79D1C-4E01-49E6-BD5E-5C27BC7AA078}" type="presOf" srcId="{9BFF457B-CAAA-4BFD-907B-5FF61A69E78D}" destId="{7DBF0002-82EA-407B-B97B-A361C764A88C}" srcOrd="0" destOrd="0" presId="urn:microsoft.com/office/officeart/2005/8/layout/bProcess4"/>
    <dgm:cxn modelId="{ECB3F43B-35EF-4D92-AD00-9124DF692A05}" type="presOf" srcId="{336C6ABA-F1D3-4DFC-9D98-85B7B7DF2134}" destId="{E8B0EF6C-ADCF-4096-9758-A42E37143EE8}" srcOrd="0" destOrd="0" presId="urn:microsoft.com/office/officeart/2005/8/layout/bProcess4"/>
    <dgm:cxn modelId="{27856FA1-47BB-4873-8EC7-234C2B9B1897}" srcId="{1C0964AF-AABB-438E-9E2F-F3BEDB3A148D}" destId="{6F6C514B-3287-4B3B-8CC7-AC8F52DADFE7}" srcOrd="5" destOrd="0" parTransId="{A8FBB9D9-93C9-44FD-9119-10F5DCABB11C}" sibTransId="{20C8BBBD-A045-4A0A-97AB-76151315A8CD}"/>
    <dgm:cxn modelId="{5E226A1E-18CE-4021-AC74-6576BC2D7EF0}" type="presOf" srcId="{60E22CD4-B5BC-4BC4-8743-4E6680DF83DF}" destId="{2C1A823E-9DCA-47BE-85F3-C5D43778E9F1}" srcOrd="0" destOrd="0" presId="urn:microsoft.com/office/officeart/2005/8/layout/bProcess4"/>
    <dgm:cxn modelId="{6C647847-594D-4A59-9E66-6222843A9A81}" type="presOf" srcId="{B35F14BD-13E6-4731-AF70-F9A8CFD130ED}" destId="{9280956F-42EA-4DC0-80B0-9FFD75FA00D2}" srcOrd="0" destOrd="0" presId="urn:microsoft.com/office/officeart/2005/8/layout/bProcess4"/>
    <dgm:cxn modelId="{BE7CB6E4-A933-4B8C-8B01-8602C9C0BAFB}" srcId="{1C0964AF-AABB-438E-9E2F-F3BEDB3A148D}" destId="{2C3ABF5E-B45D-4364-A547-FCDB1BAF5BAA}" srcOrd="2" destOrd="0" parTransId="{6A08C691-68AD-4B38-AC24-FDC5C13CC6BA}" sibTransId="{B35F14BD-13E6-4731-AF70-F9A8CFD130ED}"/>
    <dgm:cxn modelId="{323CB768-5DEB-4024-84F0-9B754DC2710B}" type="presOf" srcId="{5D264046-9C8E-4C52-8F82-4966604140C8}" destId="{37870CAC-F458-4E3E-94C3-7B1805EAB2F5}" srcOrd="0" destOrd="0" presId="urn:microsoft.com/office/officeart/2005/8/layout/bProcess4"/>
    <dgm:cxn modelId="{FF8E29FD-0041-45C1-B01E-EA5242DC829B}" srcId="{1C0964AF-AABB-438E-9E2F-F3BEDB3A148D}" destId="{3682FD6F-78D2-49BD-B125-4AE1696D734D}" srcOrd="1" destOrd="0" parTransId="{A1FD2C06-4569-44BC-B159-493E0DA23528}" sibTransId="{6DE777A2-C2DC-4890-BF2D-D147EBE47E6A}"/>
    <dgm:cxn modelId="{6A39F736-427F-4E62-A050-91298A90BC6C}" type="presOf" srcId="{349A480B-1929-4DB9-9A10-5418CB719E66}" destId="{ED2B1CB7-6244-4EE0-9F50-3AF56517E099}" srcOrd="0" destOrd="0" presId="urn:microsoft.com/office/officeart/2005/8/layout/bProcess4"/>
    <dgm:cxn modelId="{9ECA94A9-4687-47D4-A28F-212FD9213EA4}" type="presOf" srcId="{2C3ABF5E-B45D-4364-A547-FCDB1BAF5BAA}" destId="{227EB63C-8080-4AF2-A90C-550BB7E5516C}" srcOrd="0" destOrd="0" presId="urn:microsoft.com/office/officeart/2005/8/layout/bProcess4"/>
    <dgm:cxn modelId="{997AB901-AAA4-4A89-AAC5-D35DBB930776}" srcId="{1C0964AF-AABB-438E-9E2F-F3BEDB3A148D}" destId="{336C6ABA-F1D3-4DFC-9D98-85B7B7DF2134}" srcOrd="7" destOrd="0" parTransId="{A154F2AD-B6EE-45BC-9AF5-AD72D8513C40}" sibTransId="{CEAC5A87-55C8-4F1B-91FA-653D0B81188D}"/>
    <dgm:cxn modelId="{18D76748-8343-4442-8BDB-13AA19D3C913}" type="presOf" srcId="{EAD65B41-4A95-48C6-B603-07C337EC89D6}" destId="{15506AE9-041D-41BE-AC95-F91F5236324D}" srcOrd="0" destOrd="0" presId="urn:microsoft.com/office/officeart/2005/8/layout/bProcess4"/>
    <dgm:cxn modelId="{109B26B9-F0D4-4D1A-A655-914431B63F44}" srcId="{1C0964AF-AABB-438E-9E2F-F3BEDB3A148D}" destId="{349A480B-1929-4DB9-9A10-5418CB719E66}" srcOrd="3" destOrd="0" parTransId="{34F9E526-0676-449C-8E12-37D9788EB342}" sibTransId="{60E22CD4-B5BC-4BC4-8743-4E6680DF83DF}"/>
    <dgm:cxn modelId="{9B88B9C2-E66E-42E5-AC53-9671097B0C45}" type="presOf" srcId="{3682FD6F-78D2-49BD-B125-4AE1696D734D}" destId="{308D6719-EC2B-442F-A935-D6E5185198BD}" srcOrd="0" destOrd="0" presId="urn:microsoft.com/office/officeart/2005/8/layout/bProcess4"/>
    <dgm:cxn modelId="{79963791-E6D4-45BC-865A-73BE58ACB963}" type="presParOf" srcId="{8FFDB948-2833-48E5-8A7D-4B36FDB21AF7}" destId="{4D99AC17-6E00-468E-A253-1A1207975903}" srcOrd="0" destOrd="0" presId="urn:microsoft.com/office/officeart/2005/8/layout/bProcess4"/>
    <dgm:cxn modelId="{0F8B8B1B-A850-49B0-8DAC-4A492C7FE51F}" type="presParOf" srcId="{4D99AC17-6E00-468E-A253-1A1207975903}" destId="{1F16BCAA-8D18-499B-9BA5-F6E8BCA09D00}" srcOrd="0" destOrd="0" presId="urn:microsoft.com/office/officeart/2005/8/layout/bProcess4"/>
    <dgm:cxn modelId="{77AED3BF-366F-4CA3-AE98-671B138B9AD0}" type="presParOf" srcId="{4D99AC17-6E00-468E-A253-1A1207975903}" destId="{1EA70E4A-178F-4F19-8EDD-76403C27DDF0}" srcOrd="1" destOrd="0" presId="urn:microsoft.com/office/officeart/2005/8/layout/bProcess4"/>
    <dgm:cxn modelId="{F546E26B-F9BD-430C-951F-92137BB3744D}" type="presParOf" srcId="{8FFDB948-2833-48E5-8A7D-4B36FDB21AF7}" destId="{37870CAC-F458-4E3E-94C3-7B1805EAB2F5}" srcOrd="1" destOrd="0" presId="urn:microsoft.com/office/officeart/2005/8/layout/bProcess4"/>
    <dgm:cxn modelId="{824BC538-F1FE-411E-8D21-A202FCE3FCF8}" type="presParOf" srcId="{8FFDB948-2833-48E5-8A7D-4B36FDB21AF7}" destId="{55E9B82C-6A14-45CA-B074-3C699D81DD2E}" srcOrd="2" destOrd="0" presId="urn:microsoft.com/office/officeart/2005/8/layout/bProcess4"/>
    <dgm:cxn modelId="{974B9786-4D0A-4FFB-BAF0-E846A5D2CC1F}" type="presParOf" srcId="{55E9B82C-6A14-45CA-B074-3C699D81DD2E}" destId="{56709EC2-8AC2-4B94-9E1A-E4B0FF3D79E1}" srcOrd="0" destOrd="0" presId="urn:microsoft.com/office/officeart/2005/8/layout/bProcess4"/>
    <dgm:cxn modelId="{8F84919C-7231-4D2F-A37E-D39BE0E94EFB}" type="presParOf" srcId="{55E9B82C-6A14-45CA-B074-3C699D81DD2E}" destId="{308D6719-EC2B-442F-A935-D6E5185198BD}" srcOrd="1" destOrd="0" presId="urn:microsoft.com/office/officeart/2005/8/layout/bProcess4"/>
    <dgm:cxn modelId="{5CE914B1-76A8-423D-A52A-24654CD65F28}" type="presParOf" srcId="{8FFDB948-2833-48E5-8A7D-4B36FDB21AF7}" destId="{D71E7806-F9E8-49C5-9C95-4CDF0EE94226}" srcOrd="3" destOrd="0" presId="urn:microsoft.com/office/officeart/2005/8/layout/bProcess4"/>
    <dgm:cxn modelId="{A93374C7-2035-4A76-8DFC-1759DDD4326A}" type="presParOf" srcId="{8FFDB948-2833-48E5-8A7D-4B36FDB21AF7}" destId="{5AA95C93-869F-459E-BC56-FB5AC249AEF6}" srcOrd="4" destOrd="0" presId="urn:microsoft.com/office/officeart/2005/8/layout/bProcess4"/>
    <dgm:cxn modelId="{D1EF168A-753F-4B78-B932-8D80B7D53609}" type="presParOf" srcId="{5AA95C93-869F-459E-BC56-FB5AC249AEF6}" destId="{47F4047D-E3FC-4AF4-A318-B8E59E98D420}" srcOrd="0" destOrd="0" presId="urn:microsoft.com/office/officeart/2005/8/layout/bProcess4"/>
    <dgm:cxn modelId="{B5C24CCF-9374-44C5-A5D9-2E423537D616}" type="presParOf" srcId="{5AA95C93-869F-459E-BC56-FB5AC249AEF6}" destId="{227EB63C-8080-4AF2-A90C-550BB7E5516C}" srcOrd="1" destOrd="0" presId="urn:microsoft.com/office/officeart/2005/8/layout/bProcess4"/>
    <dgm:cxn modelId="{7C2CAAC9-0268-4F02-9969-116699203EBC}" type="presParOf" srcId="{8FFDB948-2833-48E5-8A7D-4B36FDB21AF7}" destId="{9280956F-42EA-4DC0-80B0-9FFD75FA00D2}" srcOrd="5" destOrd="0" presId="urn:microsoft.com/office/officeart/2005/8/layout/bProcess4"/>
    <dgm:cxn modelId="{CAA1AC7A-D847-4D60-A624-78F854C71574}" type="presParOf" srcId="{8FFDB948-2833-48E5-8A7D-4B36FDB21AF7}" destId="{8BCB9004-7248-488E-8B0B-9307E4840548}" srcOrd="6" destOrd="0" presId="urn:microsoft.com/office/officeart/2005/8/layout/bProcess4"/>
    <dgm:cxn modelId="{D386430C-4AE7-443D-BFED-62D4E552699A}" type="presParOf" srcId="{8BCB9004-7248-488E-8B0B-9307E4840548}" destId="{B6147F33-D3BB-4B0F-B8AE-DA26B1FEDE4E}" srcOrd="0" destOrd="0" presId="urn:microsoft.com/office/officeart/2005/8/layout/bProcess4"/>
    <dgm:cxn modelId="{580A57A7-417C-4E03-8BBF-F72521EC00D5}" type="presParOf" srcId="{8BCB9004-7248-488E-8B0B-9307E4840548}" destId="{ED2B1CB7-6244-4EE0-9F50-3AF56517E099}" srcOrd="1" destOrd="0" presId="urn:microsoft.com/office/officeart/2005/8/layout/bProcess4"/>
    <dgm:cxn modelId="{CA2F19B1-7CD4-43BB-9E5A-C4D70A5FC316}" type="presParOf" srcId="{8FFDB948-2833-48E5-8A7D-4B36FDB21AF7}" destId="{2C1A823E-9DCA-47BE-85F3-C5D43778E9F1}" srcOrd="7" destOrd="0" presId="urn:microsoft.com/office/officeart/2005/8/layout/bProcess4"/>
    <dgm:cxn modelId="{6197B41D-3677-431C-A89D-A1BA90B11633}" type="presParOf" srcId="{8FFDB948-2833-48E5-8A7D-4B36FDB21AF7}" destId="{3BC4F71F-E998-475D-B214-1091AFB9D5BD}" srcOrd="8" destOrd="0" presId="urn:microsoft.com/office/officeart/2005/8/layout/bProcess4"/>
    <dgm:cxn modelId="{FC5D95EE-B78C-4C61-AFC8-44199EB2B364}" type="presParOf" srcId="{3BC4F71F-E998-475D-B214-1091AFB9D5BD}" destId="{8F520517-D751-4414-A933-7D70A5A12A4A}" srcOrd="0" destOrd="0" presId="urn:microsoft.com/office/officeart/2005/8/layout/bProcess4"/>
    <dgm:cxn modelId="{7B02D62E-9047-41F0-AD41-B8432D79EBE2}" type="presParOf" srcId="{3BC4F71F-E998-475D-B214-1091AFB9D5BD}" destId="{69993B39-3BE2-497C-959D-D2B4E7B0838B}" srcOrd="1" destOrd="0" presId="urn:microsoft.com/office/officeart/2005/8/layout/bProcess4"/>
    <dgm:cxn modelId="{27878CCA-6CE4-4ECD-A6A5-E50F65742F9F}" type="presParOf" srcId="{8FFDB948-2833-48E5-8A7D-4B36FDB21AF7}" destId="{15506AE9-041D-41BE-AC95-F91F5236324D}" srcOrd="9" destOrd="0" presId="urn:microsoft.com/office/officeart/2005/8/layout/bProcess4"/>
    <dgm:cxn modelId="{FD84638D-CEE1-4F18-89B6-98389CC6BB93}" type="presParOf" srcId="{8FFDB948-2833-48E5-8A7D-4B36FDB21AF7}" destId="{2EF03B19-DB80-4EBE-A563-E78EF86F0D46}" srcOrd="10" destOrd="0" presId="urn:microsoft.com/office/officeart/2005/8/layout/bProcess4"/>
    <dgm:cxn modelId="{36BB15FE-3F4B-48D5-93FE-7FF032772EA3}" type="presParOf" srcId="{2EF03B19-DB80-4EBE-A563-E78EF86F0D46}" destId="{6B96AFF3-A454-4F67-B506-FE1C332456DD}" srcOrd="0" destOrd="0" presId="urn:microsoft.com/office/officeart/2005/8/layout/bProcess4"/>
    <dgm:cxn modelId="{DD71786B-C43A-412C-9D0A-DABE809910FA}" type="presParOf" srcId="{2EF03B19-DB80-4EBE-A563-E78EF86F0D46}" destId="{7B23A753-AD79-41FC-ACED-E1CF52958701}" srcOrd="1" destOrd="0" presId="urn:microsoft.com/office/officeart/2005/8/layout/bProcess4"/>
    <dgm:cxn modelId="{F14CF9DD-69C1-4161-8EC0-F0E28931545A}" type="presParOf" srcId="{8FFDB948-2833-48E5-8A7D-4B36FDB21AF7}" destId="{C4844EA4-1581-4841-ABBA-E46D712DF19D}" srcOrd="11" destOrd="0" presId="urn:microsoft.com/office/officeart/2005/8/layout/bProcess4"/>
    <dgm:cxn modelId="{B7A3E8EF-B482-4C03-A755-099AC7A6D8EF}" type="presParOf" srcId="{8FFDB948-2833-48E5-8A7D-4B36FDB21AF7}" destId="{AE07EF3D-8D2F-44AE-8BE2-3D8534FDE8B7}" srcOrd="12" destOrd="0" presId="urn:microsoft.com/office/officeart/2005/8/layout/bProcess4"/>
    <dgm:cxn modelId="{4934C0B3-C95F-41EF-B3A7-A5DEFEA84C97}" type="presParOf" srcId="{AE07EF3D-8D2F-44AE-8BE2-3D8534FDE8B7}" destId="{87035BC0-0549-47D0-BE41-FC1D2AFD80B2}" srcOrd="0" destOrd="0" presId="urn:microsoft.com/office/officeart/2005/8/layout/bProcess4"/>
    <dgm:cxn modelId="{3B905C58-A67B-4673-A42C-B9B19FE0E453}" type="presParOf" srcId="{AE07EF3D-8D2F-44AE-8BE2-3D8534FDE8B7}" destId="{7DBF0002-82EA-407B-B97B-A361C764A88C}" srcOrd="1" destOrd="0" presId="urn:microsoft.com/office/officeart/2005/8/layout/bProcess4"/>
    <dgm:cxn modelId="{F83F6EF8-73E2-4D8E-84AE-8BF68929B940}" type="presParOf" srcId="{8FFDB948-2833-48E5-8A7D-4B36FDB21AF7}" destId="{D8CF2F57-AFD3-48D4-BA32-A4B9D3AFB3AB}" srcOrd="13" destOrd="0" presId="urn:microsoft.com/office/officeart/2005/8/layout/bProcess4"/>
    <dgm:cxn modelId="{1F2EC9D0-AB61-495A-AC15-D9074822A453}" type="presParOf" srcId="{8FFDB948-2833-48E5-8A7D-4B36FDB21AF7}" destId="{259C6C68-5DB8-40C6-9092-6816247B7C3C}" srcOrd="14" destOrd="0" presId="urn:microsoft.com/office/officeart/2005/8/layout/bProcess4"/>
    <dgm:cxn modelId="{2C5586EF-EC03-4316-8B18-1A384BEA2A9B}" type="presParOf" srcId="{259C6C68-5DB8-40C6-9092-6816247B7C3C}" destId="{2987A6EC-8C65-4A45-8035-5BB600589D32}" srcOrd="0" destOrd="0" presId="urn:microsoft.com/office/officeart/2005/8/layout/bProcess4"/>
    <dgm:cxn modelId="{6BCFC62A-951A-48AD-93B1-703C40895ED0}" type="presParOf" srcId="{259C6C68-5DB8-40C6-9092-6816247B7C3C}" destId="{E8B0EF6C-ADCF-4096-9758-A42E37143EE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EEA2C4-A2F9-4E71-80CA-F52CD1ECFA4C}" type="doc">
      <dgm:prSet loTypeId="urn:microsoft.com/office/officeart/2008/layout/AlternatingHexagons" loCatId="list" qsTypeId="urn:microsoft.com/office/officeart/2005/8/quickstyle/3d5" qsCatId="3D" csTypeId="urn:microsoft.com/office/officeart/2005/8/colors/colorful1" csCatId="colorful" phldr="1"/>
      <dgm:spPr/>
      <dgm:t>
        <a:bodyPr/>
        <a:lstStyle/>
        <a:p>
          <a:endParaRPr lang="tr-TR"/>
        </a:p>
      </dgm:t>
    </dgm:pt>
    <dgm:pt modelId="{53EA855F-C4F8-4426-8EA6-19238C0A873C}">
      <dgm:prSet phldrT="[Metin]"/>
      <dgm:spPr>
        <a:solidFill>
          <a:schemeClr val="accent1">
            <a:lumMod val="40000"/>
            <a:lumOff val="60000"/>
          </a:schemeClr>
        </a:solidFill>
      </dgm:spPr>
      <dgm:t>
        <a:bodyPr/>
        <a:lstStyle/>
        <a:p>
          <a:endParaRPr lang="tr-TR"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endParaRPr>
        </a:p>
        <a:p>
          <a:r>
            <a:rPr lang="tr-TR"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rPr>
            <a:t>2204-B ORTAOKUL ÖĞRENCİLERİ ARAŞTIRMA PROJELERİ YARIŞMASI</a:t>
          </a:r>
        </a:p>
        <a:p>
          <a:endParaRPr lang="tr-TR"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endParaRPr>
        </a:p>
      </dgm:t>
    </dgm:pt>
    <dgm:pt modelId="{1EDB63F2-7F44-4BEB-A232-06C975C18956}" type="parTrans" cxnId="{508C7731-4C16-4671-9A92-D6C377CA0EEA}">
      <dgm:prSet/>
      <dgm:spPr/>
      <dgm:t>
        <a:bodyPr/>
        <a:lstStyle/>
        <a:p>
          <a:endParaRPr lang="tr-TR"/>
        </a:p>
      </dgm:t>
    </dgm:pt>
    <dgm:pt modelId="{118E0E58-A351-456F-AB6B-F3774EA7D962}" type="sibTrans" cxnId="{508C7731-4C16-4671-9A92-D6C377CA0EEA}">
      <dgm:prSet/>
      <dgm:spPr/>
      <dgm:t>
        <a:bodyPr/>
        <a:lstStyle/>
        <a:p>
          <a:endParaRPr lang="tr-TR" dirty="0"/>
        </a:p>
      </dgm:t>
    </dgm:pt>
    <dgm:pt modelId="{47B80945-E932-41F8-B66F-79353E753221}" type="pres">
      <dgm:prSet presAssocID="{31EEA2C4-A2F9-4E71-80CA-F52CD1ECFA4C}" presName="Name0" presStyleCnt="0">
        <dgm:presLayoutVars>
          <dgm:chMax/>
          <dgm:chPref/>
          <dgm:dir/>
          <dgm:animLvl val="lvl"/>
        </dgm:presLayoutVars>
      </dgm:prSet>
      <dgm:spPr/>
      <dgm:t>
        <a:bodyPr/>
        <a:lstStyle/>
        <a:p>
          <a:endParaRPr lang="tr-TR"/>
        </a:p>
      </dgm:t>
    </dgm:pt>
    <dgm:pt modelId="{0148EF3F-A480-4654-98A0-982FFE9B74E2}" type="pres">
      <dgm:prSet presAssocID="{53EA855F-C4F8-4426-8EA6-19238C0A873C}" presName="composite" presStyleCnt="0"/>
      <dgm:spPr/>
    </dgm:pt>
    <dgm:pt modelId="{58AC36BB-DBE7-4CB4-B0E2-B8F740B96A22}" type="pres">
      <dgm:prSet presAssocID="{53EA855F-C4F8-4426-8EA6-19238C0A873C}" presName="Parent1" presStyleLbl="node1" presStyleIdx="0" presStyleCnt="2" custScaleX="312643" custScaleY="157182" custLinFactNeighborX="-35734" custLinFactNeighborY="-9293">
        <dgm:presLayoutVars>
          <dgm:chMax val="1"/>
          <dgm:chPref val="1"/>
          <dgm:bulletEnabled val="1"/>
        </dgm:presLayoutVars>
      </dgm:prSet>
      <dgm:spPr/>
      <dgm:t>
        <a:bodyPr/>
        <a:lstStyle/>
        <a:p>
          <a:endParaRPr lang="tr-TR"/>
        </a:p>
      </dgm:t>
    </dgm:pt>
    <dgm:pt modelId="{40D36048-7218-4B29-8B46-369E4B1A9786}" type="pres">
      <dgm:prSet presAssocID="{53EA855F-C4F8-4426-8EA6-19238C0A873C}" presName="Childtext1" presStyleLbl="revTx" presStyleIdx="0" presStyleCnt="1">
        <dgm:presLayoutVars>
          <dgm:chMax val="0"/>
          <dgm:chPref val="0"/>
          <dgm:bulletEnabled val="1"/>
        </dgm:presLayoutVars>
      </dgm:prSet>
      <dgm:spPr/>
      <dgm:t>
        <a:bodyPr/>
        <a:lstStyle/>
        <a:p>
          <a:endParaRPr lang="tr-TR"/>
        </a:p>
      </dgm:t>
    </dgm:pt>
    <dgm:pt modelId="{64506705-FBF2-4B71-AD03-2B13423B4DDE}" type="pres">
      <dgm:prSet presAssocID="{53EA855F-C4F8-4426-8EA6-19238C0A873C}" presName="BalanceSpacing" presStyleCnt="0"/>
      <dgm:spPr/>
    </dgm:pt>
    <dgm:pt modelId="{D6328174-A697-42D4-93EC-54AFC9A296BA}" type="pres">
      <dgm:prSet presAssocID="{53EA855F-C4F8-4426-8EA6-19238C0A873C}" presName="BalanceSpacing1" presStyleCnt="0"/>
      <dgm:spPr/>
    </dgm:pt>
    <dgm:pt modelId="{23980A8F-0D37-44A6-9C5C-5A0066495496}" type="pres">
      <dgm:prSet presAssocID="{118E0E58-A351-456F-AB6B-F3774EA7D962}" presName="Accent1Text" presStyleLbl="node1" presStyleIdx="1" presStyleCnt="2" custFlipVert="0" custFlipHor="1" custScaleX="8760" custScaleY="5768" custLinFactY="19117" custLinFactNeighborX="69039" custLinFactNeighborY="100000"/>
      <dgm:spPr/>
      <dgm:t>
        <a:bodyPr/>
        <a:lstStyle/>
        <a:p>
          <a:endParaRPr lang="tr-TR"/>
        </a:p>
      </dgm:t>
    </dgm:pt>
  </dgm:ptLst>
  <dgm:cxnLst>
    <dgm:cxn modelId="{DCA51CF8-EEA8-4B7B-97FC-01585E853D54}" type="presOf" srcId="{118E0E58-A351-456F-AB6B-F3774EA7D962}" destId="{23980A8F-0D37-44A6-9C5C-5A0066495496}" srcOrd="0" destOrd="0" presId="urn:microsoft.com/office/officeart/2008/layout/AlternatingHexagons"/>
    <dgm:cxn modelId="{C5B37F0F-EB18-48CA-BF25-0D63478090A3}" type="presOf" srcId="{53EA855F-C4F8-4426-8EA6-19238C0A873C}" destId="{58AC36BB-DBE7-4CB4-B0E2-B8F740B96A22}" srcOrd="0" destOrd="0" presId="urn:microsoft.com/office/officeart/2008/layout/AlternatingHexagons"/>
    <dgm:cxn modelId="{508C7731-4C16-4671-9A92-D6C377CA0EEA}" srcId="{31EEA2C4-A2F9-4E71-80CA-F52CD1ECFA4C}" destId="{53EA855F-C4F8-4426-8EA6-19238C0A873C}" srcOrd="0" destOrd="0" parTransId="{1EDB63F2-7F44-4BEB-A232-06C975C18956}" sibTransId="{118E0E58-A351-456F-AB6B-F3774EA7D962}"/>
    <dgm:cxn modelId="{ADD4EBC5-1581-4E42-9AFF-DED2AB1183C7}" type="presOf" srcId="{31EEA2C4-A2F9-4E71-80CA-F52CD1ECFA4C}" destId="{47B80945-E932-41F8-B66F-79353E753221}" srcOrd="0" destOrd="0" presId="urn:microsoft.com/office/officeart/2008/layout/AlternatingHexagons"/>
    <dgm:cxn modelId="{E92470C6-F7E8-440F-8460-B010E895D1B3}" type="presParOf" srcId="{47B80945-E932-41F8-B66F-79353E753221}" destId="{0148EF3F-A480-4654-98A0-982FFE9B74E2}" srcOrd="0" destOrd="0" presId="urn:microsoft.com/office/officeart/2008/layout/AlternatingHexagons"/>
    <dgm:cxn modelId="{575CA148-AD00-4183-AAA4-89711EAB9A4D}" type="presParOf" srcId="{0148EF3F-A480-4654-98A0-982FFE9B74E2}" destId="{58AC36BB-DBE7-4CB4-B0E2-B8F740B96A22}" srcOrd="0" destOrd="0" presId="urn:microsoft.com/office/officeart/2008/layout/AlternatingHexagons"/>
    <dgm:cxn modelId="{E65111D5-A9A1-4E50-A60E-BB79CECC1C2D}" type="presParOf" srcId="{0148EF3F-A480-4654-98A0-982FFE9B74E2}" destId="{40D36048-7218-4B29-8B46-369E4B1A9786}" srcOrd="1" destOrd="0" presId="urn:microsoft.com/office/officeart/2008/layout/AlternatingHexagons"/>
    <dgm:cxn modelId="{9EADDC66-9F9C-4177-8731-DA607B34198B}" type="presParOf" srcId="{0148EF3F-A480-4654-98A0-982FFE9B74E2}" destId="{64506705-FBF2-4B71-AD03-2B13423B4DDE}" srcOrd="2" destOrd="0" presId="urn:microsoft.com/office/officeart/2008/layout/AlternatingHexagons"/>
    <dgm:cxn modelId="{233C5931-37E3-4082-81DF-992309D9F5BD}" type="presParOf" srcId="{0148EF3F-A480-4654-98A0-982FFE9B74E2}" destId="{D6328174-A697-42D4-93EC-54AFC9A296BA}" srcOrd="3" destOrd="0" presId="urn:microsoft.com/office/officeart/2008/layout/AlternatingHexagons"/>
    <dgm:cxn modelId="{54AC30BF-5218-4A03-A03D-99BEDD9F77FF}" type="presParOf" srcId="{0148EF3F-A480-4654-98A0-982FFE9B74E2}" destId="{23980A8F-0D37-44A6-9C5C-5A0066495496}" srcOrd="4" destOrd="0" presId="urn:microsoft.com/office/officeart/2008/layout/AlternatingHexagons"/>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9A445F-5120-47D2-ADA9-A19BDFECEA9B}" type="doc">
      <dgm:prSet loTypeId="urn:microsoft.com/office/officeart/2005/8/layout/list1" loCatId="list" qsTypeId="urn:microsoft.com/office/officeart/2005/8/quickstyle/3d1" qsCatId="3D" csTypeId="urn:microsoft.com/office/officeart/2005/8/colors/accent6_1" csCatId="accent6" phldr="1"/>
      <dgm:spPr/>
      <dgm:t>
        <a:bodyPr/>
        <a:lstStyle/>
        <a:p>
          <a:endParaRPr lang="tr-TR"/>
        </a:p>
      </dgm:t>
    </dgm:pt>
    <dgm:pt modelId="{309F0B60-AF1B-4F43-B297-A885104B6427}">
      <dgm:prSet phldrT="[Metin]" custT="1">
        <dgm:style>
          <a:lnRef idx="2">
            <a:schemeClr val="accent1"/>
          </a:lnRef>
          <a:fillRef idx="1">
            <a:schemeClr val="lt1"/>
          </a:fillRef>
          <a:effectRef idx="0">
            <a:schemeClr val="accent1"/>
          </a:effectRef>
          <a:fontRef idx="minor">
            <a:schemeClr val="dk1"/>
          </a:fontRef>
        </dgm:style>
      </dgm:prSet>
      <dgm:spPr/>
      <dgm:t>
        <a:bodyPr/>
        <a:lstStyle/>
        <a:p>
          <a:r>
            <a:rPr lang="tr-TR" sz="2500" b="1" cap="none" spc="0" dirty="0" smtClean="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cs typeface="Arial" pitchFamily="34" charset="0"/>
            </a:rPr>
            <a:t>Yarışma Alanları</a:t>
          </a:r>
          <a:endParaRPr lang="tr-TR" sz="2500" b="1" cap="none" spc="0" dirty="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endParaRPr>
        </a:p>
      </dgm:t>
    </dgm:pt>
    <dgm:pt modelId="{82346A16-7F48-4371-94F0-A939B9AC0E63}" type="parTrans" cxnId="{63BDC336-419D-47E8-8000-1C52CF330FFC}">
      <dgm:prSet/>
      <dgm:spPr/>
      <dgm:t>
        <a:bodyPr/>
        <a:lstStyle/>
        <a:p>
          <a:endParaRPr lang="tr-TR"/>
        </a:p>
      </dgm:t>
    </dgm:pt>
    <dgm:pt modelId="{0861DCB9-9347-41B0-80CA-910734718505}" type="sibTrans" cxnId="{63BDC336-419D-47E8-8000-1C52CF330FFC}">
      <dgm:prSet/>
      <dgm:spPr/>
      <dgm:t>
        <a:bodyPr/>
        <a:lstStyle/>
        <a:p>
          <a:endParaRPr lang="tr-TR"/>
        </a:p>
      </dgm:t>
    </dgm:pt>
    <dgm:pt modelId="{069D15D9-2135-4B4B-B24E-F81BCB4C4875}" type="pres">
      <dgm:prSet presAssocID="{FD9A445F-5120-47D2-ADA9-A19BDFECEA9B}" presName="linear" presStyleCnt="0">
        <dgm:presLayoutVars>
          <dgm:dir/>
          <dgm:animLvl val="lvl"/>
          <dgm:resizeHandles val="exact"/>
        </dgm:presLayoutVars>
      </dgm:prSet>
      <dgm:spPr/>
      <dgm:t>
        <a:bodyPr/>
        <a:lstStyle/>
        <a:p>
          <a:endParaRPr lang="tr-TR"/>
        </a:p>
      </dgm:t>
    </dgm:pt>
    <dgm:pt modelId="{CE50478F-DFF0-470B-AC21-2199BCC222A7}" type="pres">
      <dgm:prSet presAssocID="{309F0B60-AF1B-4F43-B297-A885104B6427}" presName="parentLin" presStyleCnt="0"/>
      <dgm:spPr/>
      <dgm:t>
        <a:bodyPr/>
        <a:lstStyle/>
        <a:p>
          <a:endParaRPr lang="tr-TR"/>
        </a:p>
      </dgm:t>
    </dgm:pt>
    <dgm:pt modelId="{FE1DC478-3B5E-4134-9388-F63E38668AAB}" type="pres">
      <dgm:prSet presAssocID="{309F0B60-AF1B-4F43-B297-A885104B6427}" presName="parentLeftMargin" presStyleLbl="node1" presStyleIdx="0" presStyleCnt="1"/>
      <dgm:spPr/>
      <dgm:t>
        <a:bodyPr/>
        <a:lstStyle/>
        <a:p>
          <a:endParaRPr lang="tr-TR"/>
        </a:p>
      </dgm:t>
    </dgm:pt>
    <dgm:pt modelId="{126E2BFF-AD3E-4ED0-B256-C8E65DF0D50A}" type="pres">
      <dgm:prSet presAssocID="{309F0B60-AF1B-4F43-B297-A885104B6427}" presName="parentText" presStyleLbl="node1" presStyleIdx="0" presStyleCnt="1" custScaleY="51589" custLinFactX="2245" custLinFactNeighborX="100000" custLinFactNeighborY="-21224">
        <dgm:presLayoutVars>
          <dgm:chMax val="0"/>
          <dgm:bulletEnabled val="1"/>
        </dgm:presLayoutVars>
      </dgm:prSet>
      <dgm:spPr/>
      <dgm:t>
        <a:bodyPr/>
        <a:lstStyle/>
        <a:p>
          <a:endParaRPr lang="tr-TR"/>
        </a:p>
      </dgm:t>
    </dgm:pt>
    <dgm:pt modelId="{6046E2A7-4D97-4DD3-BF02-058BF98AD360}" type="pres">
      <dgm:prSet presAssocID="{309F0B60-AF1B-4F43-B297-A885104B6427}" presName="negativeSpace" presStyleCnt="0"/>
      <dgm:spPr/>
      <dgm:t>
        <a:bodyPr/>
        <a:lstStyle/>
        <a:p>
          <a:endParaRPr lang="tr-TR"/>
        </a:p>
      </dgm:t>
    </dgm:pt>
    <dgm:pt modelId="{CCBF18F1-F0B7-4577-9B7A-F1535EAF6EBF}" type="pres">
      <dgm:prSet presAssocID="{309F0B60-AF1B-4F43-B297-A885104B6427}" presName="childText" presStyleLbl="conFgAcc1" presStyleIdx="0" presStyleCnt="1" custScaleX="89286" custScaleY="307221" custLinFactNeighborX="1653" custLinFactNeighborY="22786">
        <dgm:presLayoutVars>
          <dgm:bulletEnabled val="1"/>
        </dgm:presLayoutVars>
        <dgm:style>
          <a:lnRef idx="2">
            <a:schemeClr val="accent4"/>
          </a:lnRef>
          <a:fillRef idx="1">
            <a:schemeClr val="lt1"/>
          </a:fillRef>
          <a:effectRef idx="0">
            <a:schemeClr val="accent4"/>
          </a:effectRef>
          <a:fontRef idx="minor">
            <a:schemeClr val="dk1"/>
          </a:fontRef>
        </dgm:style>
      </dgm:prSet>
      <dgm:spPr/>
      <dgm:t>
        <a:bodyPr/>
        <a:lstStyle/>
        <a:p>
          <a:endParaRPr lang="tr-TR"/>
        </a:p>
      </dgm:t>
    </dgm:pt>
  </dgm:ptLst>
  <dgm:cxnLst>
    <dgm:cxn modelId="{63BDC336-419D-47E8-8000-1C52CF330FFC}" srcId="{FD9A445F-5120-47D2-ADA9-A19BDFECEA9B}" destId="{309F0B60-AF1B-4F43-B297-A885104B6427}" srcOrd="0" destOrd="0" parTransId="{82346A16-7F48-4371-94F0-A939B9AC0E63}" sibTransId="{0861DCB9-9347-41B0-80CA-910734718505}"/>
    <dgm:cxn modelId="{98A35B63-222B-445B-A899-0F6DDFD39C2F}" type="presOf" srcId="{309F0B60-AF1B-4F43-B297-A885104B6427}" destId="{FE1DC478-3B5E-4134-9388-F63E38668AAB}" srcOrd="0" destOrd="0" presId="urn:microsoft.com/office/officeart/2005/8/layout/list1"/>
    <dgm:cxn modelId="{86E29035-3BFD-4866-B36E-A644A32CF3AD}" type="presOf" srcId="{309F0B60-AF1B-4F43-B297-A885104B6427}" destId="{126E2BFF-AD3E-4ED0-B256-C8E65DF0D50A}" srcOrd="1" destOrd="0" presId="urn:microsoft.com/office/officeart/2005/8/layout/list1"/>
    <dgm:cxn modelId="{D92E4387-58A9-4D9E-A27E-EAB41B63708A}" type="presOf" srcId="{FD9A445F-5120-47D2-ADA9-A19BDFECEA9B}" destId="{069D15D9-2135-4B4B-B24E-F81BCB4C4875}" srcOrd="0" destOrd="0" presId="urn:microsoft.com/office/officeart/2005/8/layout/list1"/>
    <dgm:cxn modelId="{F3941D21-917E-4A25-82DE-DD01375FC648}" type="presParOf" srcId="{069D15D9-2135-4B4B-B24E-F81BCB4C4875}" destId="{CE50478F-DFF0-470B-AC21-2199BCC222A7}" srcOrd="0" destOrd="0" presId="urn:microsoft.com/office/officeart/2005/8/layout/list1"/>
    <dgm:cxn modelId="{26DC589C-C5FD-4243-8D06-C79A9CF79413}" type="presParOf" srcId="{CE50478F-DFF0-470B-AC21-2199BCC222A7}" destId="{FE1DC478-3B5E-4134-9388-F63E38668AAB}" srcOrd="0" destOrd="0" presId="urn:microsoft.com/office/officeart/2005/8/layout/list1"/>
    <dgm:cxn modelId="{325944C9-FA5E-45DD-9FD1-CDEBB54944E2}" type="presParOf" srcId="{CE50478F-DFF0-470B-AC21-2199BCC222A7}" destId="{126E2BFF-AD3E-4ED0-B256-C8E65DF0D50A}" srcOrd="1" destOrd="0" presId="urn:microsoft.com/office/officeart/2005/8/layout/list1"/>
    <dgm:cxn modelId="{13CB6F8E-5685-4CA3-8D1B-B04195DC4393}" type="presParOf" srcId="{069D15D9-2135-4B4B-B24E-F81BCB4C4875}" destId="{6046E2A7-4D97-4DD3-BF02-058BF98AD360}" srcOrd="1" destOrd="0" presId="urn:microsoft.com/office/officeart/2005/8/layout/list1"/>
    <dgm:cxn modelId="{BE81D784-1936-4BCF-B5BA-388A58AE2270}" type="presParOf" srcId="{069D15D9-2135-4B4B-B24E-F81BCB4C4875}" destId="{CCBF18F1-F0B7-4577-9B7A-F1535EAF6EBF}"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548688-EA36-41D7-8DB3-BC28CB5EB92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475D98C8-F3D3-4932-812A-DD04D5951FE5}">
      <dgm:prSet phldrT="[Metin]"/>
      <dgm:spPr>
        <a:solidFill>
          <a:srgbClr val="0070C0"/>
        </a:solidFill>
      </dgm:spPr>
      <dgm:t>
        <a:bodyPr/>
        <a:lstStyle/>
        <a:p>
          <a:r>
            <a:rPr lang="tr-TR" b="0" dirty="0" smtClean="0">
              <a:latin typeface="Comic Sans MS" panose="030F0702030302020204" pitchFamily="66" charset="0"/>
              <a:cs typeface="Arial" pitchFamily="34" charset="0"/>
            </a:rPr>
            <a:t>Yazılım</a:t>
          </a:r>
        </a:p>
      </dgm:t>
    </dgm:pt>
    <dgm:pt modelId="{9DD1C1FE-3935-4B47-B720-77558928F891}" type="parTrans" cxnId="{006F0AE2-1F71-4F64-A06D-83454963B4E0}">
      <dgm:prSet/>
      <dgm:spPr/>
      <dgm:t>
        <a:bodyPr/>
        <a:lstStyle/>
        <a:p>
          <a:endParaRPr lang="tr-TR"/>
        </a:p>
      </dgm:t>
    </dgm:pt>
    <dgm:pt modelId="{3F96E529-33A3-4EE5-BD81-F5188E2E9D37}" type="sibTrans" cxnId="{006F0AE2-1F71-4F64-A06D-83454963B4E0}">
      <dgm:prSet/>
      <dgm:spPr/>
      <dgm:t>
        <a:bodyPr/>
        <a:lstStyle/>
        <a:p>
          <a:endParaRPr lang="tr-TR"/>
        </a:p>
      </dgm:t>
    </dgm:pt>
    <dgm:pt modelId="{4FAD9E9C-4E96-42FC-A891-67D4DC6BD80F}">
      <dgm:prSet phldrT="[Metin]"/>
      <dgm:spPr>
        <a:solidFill>
          <a:srgbClr val="FF0000"/>
        </a:solidFill>
      </dgm:spPr>
      <dgm:t>
        <a:bodyPr/>
        <a:lstStyle/>
        <a:p>
          <a:r>
            <a:rPr lang="tr-TR" b="0" dirty="0" smtClean="0">
              <a:latin typeface="Comic Sans MS" panose="030F0702030302020204" pitchFamily="66" charset="0"/>
              <a:cs typeface="Arial" pitchFamily="34" charset="0"/>
            </a:rPr>
            <a:t>Biyoloji</a:t>
          </a:r>
          <a:endParaRPr lang="tr-TR" dirty="0">
            <a:latin typeface="Comic Sans MS" panose="030F0702030302020204" pitchFamily="66" charset="0"/>
          </a:endParaRPr>
        </a:p>
      </dgm:t>
    </dgm:pt>
    <dgm:pt modelId="{2F6C4DAA-F4E5-44DA-8104-9F3DE28E8EEF}" type="parTrans" cxnId="{0A470AC4-1488-463E-8C18-4AE964C73110}">
      <dgm:prSet/>
      <dgm:spPr/>
      <dgm:t>
        <a:bodyPr/>
        <a:lstStyle/>
        <a:p>
          <a:endParaRPr lang="tr-TR"/>
        </a:p>
      </dgm:t>
    </dgm:pt>
    <dgm:pt modelId="{1CE9A7C2-097A-4EEE-A3DD-430E63D1CDCD}" type="sibTrans" cxnId="{0A470AC4-1488-463E-8C18-4AE964C73110}">
      <dgm:prSet/>
      <dgm:spPr/>
      <dgm:t>
        <a:bodyPr/>
        <a:lstStyle/>
        <a:p>
          <a:endParaRPr lang="tr-TR"/>
        </a:p>
      </dgm:t>
    </dgm:pt>
    <dgm:pt modelId="{7CA59FD3-97B1-421D-9A87-D905B539BE42}">
      <dgm:prSet phldrT="[Metin]"/>
      <dgm:spPr>
        <a:solidFill>
          <a:srgbClr val="FFC000"/>
        </a:solidFill>
      </dgm:spPr>
      <dgm:t>
        <a:bodyPr/>
        <a:lstStyle/>
        <a:p>
          <a:r>
            <a:rPr lang="tr-TR" b="0" dirty="0" smtClean="0">
              <a:latin typeface="Comic Sans MS" panose="030F0702030302020204" pitchFamily="66" charset="0"/>
              <a:cs typeface="Arial" pitchFamily="34" charset="0"/>
            </a:rPr>
            <a:t>Matematik</a:t>
          </a:r>
          <a:endParaRPr lang="tr-TR" dirty="0">
            <a:latin typeface="Comic Sans MS" panose="030F0702030302020204" pitchFamily="66" charset="0"/>
          </a:endParaRPr>
        </a:p>
      </dgm:t>
    </dgm:pt>
    <dgm:pt modelId="{7651931D-1758-4B66-BAC1-52131448BA21}" type="parTrans" cxnId="{95DB9611-071F-4BFF-AB09-CD6CEE1948A9}">
      <dgm:prSet/>
      <dgm:spPr/>
      <dgm:t>
        <a:bodyPr/>
        <a:lstStyle/>
        <a:p>
          <a:endParaRPr lang="tr-TR"/>
        </a:p>
      </dgm:t>
    </dgm:pt>
    <dgm:pt modelId="{A263F716-BBCA-4AF5-A67A-9E6E50000829}" type="sibTrans" cxnId="{95DB9611-071F-4BFF-AB09-CD6CEE1948A9}">
      <dgm:prSet/>
      <dgm:spPr/>
      <dgm:t>
        <a:bodyPr/>
        <a:lstStyle/>
        <a:p>
          <a:endParaRPr lang="tr-TR"/>
        </a:p>
      </dgm:t>
    </dgm:pt>
    <dgm:pt modelId="{E94194FC-42B9-4102-9C21-E108D531B206}">
      <dgm:prSet phldrT="[Metin]"/>
      <dgm:spPr>
        <a:solidFill>
          <a:srgbClr val="7030A0"/>
        </a:solidFill>
      </dgm:spPr>
      <dgm:t>
        <a:bodyPr/>
        <a:lstStyle/>
        <a:p>
          <a:pPr rtl="0"/>
          <a:r>
            <a:rPr lang="tr-TR" b="0" dirty="0" smtClean="0">
              <a:latin typeface="Comic Sans MS" panose="030F0702030302020204" pitchFamily="66" charset="0"/>
              <a:cs typeface="Arial" pitchFamily="34" charset="0"/>
            </a:rPr>
            <a:t>Fizik</a:t>
          </a:r>
          <a:endParaRPr lang="tr-TR" dirty="0">
            <a:latin typeface="Comic Sans MS" panose="030F0702030302020204" pitchFamily="66" charset="0"/>
          </a:endParaRPr>
        </a:p>
      </dgm:t>
    </dgm:pt>
    <dgm:pt modelId="{AF363992-891A-4A96-844C-186B7D9ED86E}" type="parTrans" cxnId="{A4D85FED-C215-4C5F-AAE8-98C8E02089FF}">
      <dgm:prSet/>
      <dgm:spPr/>
      <dgm:t>
        <a:bodyPr/>
        <a:lstStyle/>
        <a:p>
          <a:endParaRPr lang="tr-TR"/>
        </a:p>
      </dgm:t>
    </dgm:pt>
    <dgm:pt modelId="{E85B7C3E-1D7D-43E3-AA0E-130E7EF0C626}" type="sibTrans" cxnId="{A4D85FED-C215-4C5F-AAE8-98C8E02089FF}">
      <dgm:prSet/>
      <dgm:spPr/>
      <dgm:t>
        <a:bodyPr/>
        <a:lstStyle/>
        <a:p>
          <a:endParaRPr lang="tr-TR"/>
        </a:p>
      </dgm:t>
    </dgm:pt>
    <dgm:pt modelId="{4B73DA4B-8CDE-4714-BF71-F2BCCA061AEB}">
      <dgm:prSet phldrT="[Metin]"/>
      <dgm:spPr>
        <a:solidFill>
          <a:srgbClr val="003300"/>
        </a:solidFill>
      </dgm:spPr>
      <dgm:t>
        <a:bodyPr/>
        <a:lstStyle/>
        <a:p>
          <a:r>
            <a:rPr lang="tr-TR" b="0" dirty="0" smtClean="0">
              <a:latin typeface="Comic Sans MS" panose="030F0702030302020204" pitchFamily="66" charset="0"/>
              <a:cs typeface="Arial" pitchFamily="34" charset="0"/>
            </a:rPr>
            <a:t>Kimya</a:t>
          </a:r>
          <a:endParaRPr lang="tr-TR" dirty="0">
            <a:latin typeface="Comic Sans MS" panose="030F0702030302020204" pitchFamily="66" charset="0"/>
          </a:endParaRPr>
        </a:p>
      </dgm:t>
    </dgm:pt>
    <dgm:pt modelId="{D557EA19-049E-40C5-BB04-E828D6BE805D}" type="parTrans" cxnId="{8EA1F51C-1251-4974-9165-17C7105E0E56}">
      <dgm:prSet/>
      <dgm:spPr/>
      <dgm:t>
        <a:bodyPr/>
        <a:lstStyle/>
        <a:p>
          <a:endParaRPr lang="tr-TR"/>
        </a:p>
      </dgm:t>
    </dgm:pt>
    <dgm:pt modelId="{A6F03F28-AC28-4E15-8467-4F816BFE8B1C}" type="sibTrans" cxnId="{8EA1F51C-1251-4974-9165-17C7105E0E56}">
      <dgm:prSet/>
      <dgm:spPr/>
      <dgm:t>
        <a:bodyPr/>
        <a:lstStyle/>
        <a:p>
          <a:endParaRPr lang="tr-TR"/>
        </a:p>
      </dgm:t>
    </dgm:pt>
    <dgm:pt modelId="{6B4D4ED7-9B82-45AC-B5EF-1CEFDA26484C}">
      <dgm:prSet phldrT="[Metin]"/>
      <dgm:spPr>
        <a:solidFill>
          <a:srgbClr val="7030A0"/>
        </a:solidFill>
      </dgm:spPr>
      <dgm:t>
        <a:bodyPr/>
        <a:lstStyle/>
        <a:p>
          <a:pPr rtl="0"/>
          <a:r>
            <a:rPr lang="tr-TR" b="0" dirty="0" smtClean="0">
              <a:latin typeface="Comic Sans MS" panose="030F0702030302020204" pitchFamily="66" charset="0"/>
              <a:cs typeface="Arial" pitchFamily="34" charset="0"/>
            </a:rPr>
            <a:t>Türkçe</a:t>
          </a:r>
          <a:endParaRPr lang="tr-TR" b="0" dirty="0">
            <a:latin typeface="Comic Sans MS" panose="030F0702030302020204" pitchFamily="66" charset="0"/>
            <a:cs typeface="Arial" pitchFamily="34" charset="0"/>
          </a:endParaRPr>
        </a:p>
      </dgm:t>
    </dgm:pt>
    <dgm:pt modelId="{52C84FB9-ABBE-4E3A-B60B-EC4E2D4FE248}" type="parTrans" cxnId="{DCB118F0-7A27-417C-B7CC-FD668C0DBB6E}">
      <dgm:prSet/>
      <dgm:spPr/>
      <dgm:t>
        <a:bodyPr/>
        <a:lstStyle/>
        <a:p>
          <a:endParaRPr lang="tr-TR"/>
        </a:p>
      </dgm:t>
    </dgm:pt>
    <dgm:pt modelId="{3DDAF94C-4826-4F53-8D92-D7661E482E2A}" type="sibTrans" cxnId="{DCB118F0-7A27-417C-B7CC-FD668C0DBB6E}">
      <dgm:prSet/>
      <dgm:spPr/>
      <dgm:t>
        <a:bodyPr/>
        <a:lstStyle/>
        <a:p>
          <a:endParaRPr lang="tr-TR"/>
        </a:p>
      </dgm:t>
    </dgm:pt>
    <dgm:pt modelId="{16D50E52-38F0-49C8-A685-3C80DB57814E}">
      <dgm:prSet phldrT="[Metin]"/>
      <dgm:spPr>
        <a:solidFill>
          <a:srgbClr val="00B0F0"/>
        </a:solidFill>
      </dgm:spPr>
      <dgm:t>
        <a:bodyPr/>
        <a:lstStyle/>
        <a:p>
          <a:pPr rtl="0"/>
          <a:r>
            <a:rPr lang="tr-TR" b="0" dirty="0" smtClean="0">
              <a:latin typeface="Comic Sans MS" panose="030F0702030302020204" pitchFamily="66" charset="0"/>
              <a:cs typeface="Arial" pitchFamily="34" charset="0"/>
            </a:rPr>
            <a:t>Değerler Eğitimi</a:t>
          </a:r>
          <a:endParaRPr lang="tr-TR" b="0" dirty="0">
            <a:latin typeface="Comic Sans MS" panose="030F0702030302020204" pitchFamily="66" charset="0"/>
            <a:cs typeface="Arial" pitchFamily="34" charset="0"/>
          </a:endParaRPr>
        </a:p>
      </dgm:t>
    </dgm:pt>
    <dgm:pt modelId="{1F59F786-828E-48D3-A750-4C28276C02B5}" type="parTrans" cxnId="{DC356D63-8B33-4B81-B91D-CF7D34533065}">
      <dgm:prSet/>
      <dgm:spPr/>
      <dgm:t>
        <a:bodyPr/>
        <a:lstStyle/>
        <a:p>
          <a:endParaRPr lang="tr-TR"/>
        </a:p>
      </dgm:t>
    </dgm:pt>
    <dgm:pt modelId="{B6D10151-AAA2-4E1E-A1A3-F72A2D0FA70B}" type="sibTrans" cxnId="{DC356D63-8B33-4B81-B91D-CF7D34533065}">
      <dgm:prSet/>
      <dgm:spPr/>
      <dgm:t>
        <a:bodyPr/>
        <a:lstStyle/>
        <a:p>
          <a:endParaRPr lang="tr-TR"/>
        </a:p>
      </dgm:t>
    </dgm:pt>
    <dgm:pt modelId="{8FBF8618-A7BF-4CEF-8E5A-955A04E7217A}">
      <dgm:prSet phldrT="[Metin]"/>
      <dgm:spPr>
        <a:solidFill>
          <a:srgbClr val="00B050"/>
        </a:solidFill>
      </dgm:spPr>
      <dgm:t>
        <a:bodyPr/>
        <a:lstStyle/>
        <a:p>
          <a:r>
            <a:rPr lang="tr-TR" b="0" dirty="0" smtClean="0">
              <a:latin typeface="Comic Sans MS" panose="030F0702030302020204" pitchFamily="66" charset="0"/>
              <a:cs typeface="Arial" pitchFamily="34" charset="0"/>
            </a:rPr>
            <a:t>Coğrafya</a:t>
          </a:r>
          <a:endParaRPr lang="tr-TR" dirty="0">
            <a:latin typeface="Comic Sans MS" panose="030F0702030302020204" pitchFamily="66" charset="0"/>
          </a:endParaRPr>
        </a:p>
      </dgm:t>
    </dgm:pt>
    <dgm:pt modelId="{C25D7613-9AE0-41DC-A147-E948BA7C0B9D}" type="parTrans" cxnId="{1552CE43-484D-4484-B0D0-08CF58A7346F}">
      <dgm:prSet/>
      <dgm:spPr/>
      <dgm:t>
        <a:bodyPr/>
        <a:lstStyle/>
        <a:p>
          <a:endParaRPr lang="tr-TR"/>
        </a:p>
      </dgm:t>
    </dgm:pt>
    <dgm:pt modelId="{FAE7CC2B-FF7B-4023-95C3-1CAF5750B869}" type="sibTrans" cxnId="{1552CE43-484D-4484-B0D0-08CF58A7346F}">
      <dgm:prSet/>
      <dgm:spPr/>
      <dgm:t>
        <a:bodyPr/>
        <a:lstStyle/>
        <a:p>
          <a:endParaRPr lang="tr-TR"/>
        </a:p>
      </dgm:t>
    </dgm:pt>
    <dgm:pt modelId="{1087567A-2135-404A-BD6D-70297296D2C1}">
      <dgm:prSet phldrT="[Metin]"/>
      <dgm:spPr>
        <a:solidFill>
          <a:srgbClr val="660033"/>
        </a:solidFill>
      </dgm:spPr>
      <dgm:t>
        <a:bodyPr/>
        <a:lstStyle/>
        <a:p>
          <a:pPr rtl="0"/>
          <a:r>
            <a:rPr lang="tr-TR" b="0" dirty="0" smtClean="0">
              <a:latin typeface="Comic Sans MS" panose="030F0702030302020204" pitchFamily="66" charset="0"/>
              <a:cs typeface="Arial" pitchFamily="34" charset="0"/>
            </a:rPr>
            <a:t>Teknolojik Tasarım</a:t>
          </a:r>
          <a:endParaRPr lang="tr-TR" b="0" dirty="0">
            <a:latin typeface="Comic Sans MS" panose="030F0702030302020204" pitchFamily="66" charset="0"/>
            <a:cs typeface="Arial" pitchFamily="34" charset="0"/>
          </a:endParaRPr>
        </a:p>
      </dgm:t>
    </dgm:pt>
    <dgm:pt modelId="{B07FB3C3-002B-4A8F-BA22-C62A3031046B}" type="parTrans" cxnId="{0366C93D-3B6D-48F6-A6A7-B2117425C6CF}">
      <dgm:prSet/>
      <dgm:spPr/>
      <dgm:t>
        <a:bodyPr/>
        <a:lstStyle/>
        <a:p>
          <a:endParaRPr lang="tr-TR"/>
        </a:p>
      </dgm:t>
    </dgm:pt>
    <dgm:pt modelId="{88B277C7-7392-48E5-8DC8-75B8BF6B1D4E}" type="sibTrans" cxnId="{0366C93D-3B6D-48F6-A6A7-B2117425C6CF}">
      <dgm:prSet/>
      <dgm:spPr/>
      <dgm:t>
        <a:bodyPr/>
        <a:lstStyle/>
        <a:p>
          <a:endParaRPr lang="tr-TR"/>
        </a:p>
      </dgm:t>
    </dgm:pt>
    <dgm:pt modelId="{EB5C45D5-2B33-4446-81EC-BD6307375AA8}">
      <dgm:prSet phldrT="[Metin]"/>
      <dgm:spPr>
        <a:solidFill>
          <a:srgbClr val="00B050"/>
        </a:solidFill>
      </dgm:spPr>
      <dgm:t>
        <a:bodyPr/>
        <a:lstStyle/>
        <a:p>
          <a:pPr rtl="0"/>
          <a:r>
            <a:rPr lang="tr-TR" b="0" dirty="0" smtClean="0">
              <a:latin typeface="Comic Sans MS" panose="030F0702030302020204" pitchFamily="66" charset="0"/>
              <a:cs typeface="Arial" pitchFamily="34" charset="0"/>
            </a:rPr>
            <a:t>Tarih</a:t>
          </a:r>
          <a:endParaRPr lang="tr-TR" dirty="0">
            <a:latin typeface="Comic Sans MS" panose="030F0702030302020204" pitchFamily="66" charset="0"/>
          </a:endParaRPr>
        </a:p>
      </dgm:t>
    </dgm:pt>
    <dgm:pt modelId="{A5EBF12C-80BF-4ADB-894A-AC3EB121C19F}" type="parTrans" cxnId="{C9B8161E-922E-453E-90D2-7FCFC4D1EC40}">
      <dgm:prSet/>
      <dgm:spPr/>
      <dgm:t>
        <a:bodyPr/>
        <a:lstStyle/>
        <a:p>
          <a:endParaRPr lang="tr-TR"/>
        </a:p>
      </dgm:t>
    </dgm:pt>
    <dgm:pt modelId="{6F5116AE-A720-483E-A0F9-6F34AB571A62}" type="sibTrans" cxnId="{C9B8161E-922E-453E-90D2-7FCFC4D1EC40}">
      <dgm:prSet/>
      <dgm:spPr/>
      <dgm:t>
        <a:bodyPr/>
        <a:lstStyle/>
        <a:p>
          <a:endParaRPr lang="tr-TR"/>
        </a:p>
      </dgm:t>
    </dgm:pt>
    <dgm:pt modelId="{22C48003-2539-482F-BAEC-91BEF51C8743}" type="pres">
      <dgm:prSet presAssocID="{5B548688-EA36-41D7-8DB3-BC28CB5EB92D}" presName="diagram" presStyleCnt="0">
        <dgm:presLayoutVars>
          <dgm:dir/>
          <dgm:resizeHandles val="exact"/>
        </dgm:presLayoutVars>
      </dgm:prSet>
      <dgm:spPr/>
      <dgm:t>
        <a:bodyPr/>
        <a:lstStyle/>
        <a:p>
          <a:endParaRPr lang="tr-TR"/>
        </a:p>
      </dgm:t>
    </dgm:pt>
    <dgm:pt modelId="{5A24D183-59D3-4415-B406-174B4486E3DD}" type="pres">
      <dgm:prSet presAssocID="{475D98C8-F3D3-4932-812A-DD04D5951FE5}" presName="node" presStyleLbl="node1" presStyleIdx="0" presStyleCnt="10" custLinFactX="7934" custLinFactY="200000" custLinFactNeighborX="100000" custLinFactNeighborY="266922">
        <dgm:presLayoutVars>
          <dgm:bulletEnabled val="1"/>
        </dgm:presLayoutVars>
      </dgm:prSet>
      <dgm:spPr/>
      <dgm:t>
        <a:bodyPr/>
        <a:lstStyle/>
        <a:p>
          <a:endParaRPr lang="tr-TR"/>
        </a:p>
      </dgm:t>
    </dgm:pt>
    <dgm:pt modelId="{B9D59A31-4939-429C-AD5F-601B906343F8}" type="pres">
      <dgm:prSet presAssocID="{3F96E529-33A3-4EE5-BD81-F5188E2E9D37}" presName="sibTrans" presStyleCnt="0"/>
      <dgm:spPr/>
    </dgm:pt>
    <dgm:pt modelId="{9FFE99E4-367E-410D-BA83-5925BEBCE5BA}" type="pres">
      <dgm:prSet presAssocID="{4FAD9E9C-4E96-42FC-A891-67D4DC6BD80F}" presName="node" presStyleLbl="node1" presStyleIdx="1" presStyleCnt="10" custLinFactX="-7679" custLinFactNeighborX="-100000" custLinFactNeighborY="19302">
        <dgm:presLayoutVars>
          <dgm:bulletEnabled val="1"/>
        </dgm:presLayoutVars>
      </dgm:prSet>
      <dgm:spPr/>
      <dgm:t>
        <a:bodyPr/>
        <a:lstStyle/>
        <a:p>
          <a:endParaRPr lang="tr-TR"/>
        </a:p>
      </dgm:t>
    </dgm:pt>
    <dgm:pt modelId="{B682A54E-B9AC-4EAA-83B2-1B768043D902}" type="pres">
      <dgm:prSet presAssocID="{1CE9A7C2-097A-4EEE-A3DD-430E63D1CDCD}" presName="sibTrans" presStyleCnt="0"/>
      <dgm:spPr/>
    </dgm:pt>
    <dgm:pt modelId="{C3DDE7DB-C418-43EF-B1F8-BC1CC708682D}" type="pres">
      <dgm:prSet presAssocID="{7CA59FD3-97B1-421D-9A87-D905B539BE42}" presName="node" presStyleLbl="node1" presStyleIdx="2" presStyleCnt="10" custLinFactX="7461" custLinFactY="17772" custLinFactNeighborX="100000" custLinFactNeighborY="100000">
        <dgm:presLayoutVars>
          <dgm:bulletEnabled val="1"/>
        </dgm:presLayoutVars>
      </dgm:prSet>
      <dgm:spPr/>
      <dgm:t>
        <a:bodyPr/>
        <a:lstStyle/>
        <a:p>
          <a:endParaRPr lang="tr-TR"/>
        </a:p>
      </dgm:t>
    </dgm:pt>
    <dgm:pt modelId="{21DFA738-13EF-4459-AE9C-E37D6222BD09}" type="pres">
      <dgm:prSet presAssocID="{A263F716-BBCA-4AF5-A67A-9E6E50000829}" presName="sibTrans" presStyleCnt="0"/>
      <dgm:spPr/>
    </dgm:pt>
    <dgm:pt modelId="{AAE8B1B4-B911-43E6-A17C-135A4BD97DD8}" type="pres">
      <dgm:prSet presAssocID="{E94194FC-42B9-4102-9C21-E108D531B206}" presName="node" presStyleLbl="node1" presStyleIdx="3" presStyleCnt="10" custLinFactNeighborX="-2066" custLinFactNeighborY="10204">
        <dgm:presLayoutVars>
          <dgm:bulletEnabled val="1"/>
        </dgm:presLayoutVars>
      </dgm:prSet>
      <dgm:spPr/>
      <dgm:t>
        <a:bodyPr/>
        <a:lstStyle/>
        <a:p>
          <a:endParaRPr lang="tr-TR"/>
        </a:p>
      </dgm:t>
    </dgm:pt>
    <dgm:pt modelId="{9519F0BD-1C61-468F-A32C-FD47C0150ADD}" type="pres">
      <dgm:prSet presAssocID="{E85B7C3E-1D7D-43E3-AA0E-130E7EF0C626}" presName="sibTrans" presStyleCnt="0"/>
      <dgm:spPr/>
    </dgm:pt>
    <dgm:pt modelId="{70AE6FF8-C80B-472C-A395-F58290B6B9C6}" type="pres">
      <dgm:prSet presAssocID="{4B73DA4B-8CDE-4714-BF71-F2BCCA061AEB}" presName="node" presStyleLbl="node1" presStyleIdx="4" presStyleCnt="10" custLinFactNeighborX="2321" custLinFactNeighborY="1105">
        <dgm:presLayoutVars>
          <dgm:bulletEnabled val="1"/>
        </dgm:presLayoutVars>
      </dgm:prSet>
      <dgm:spPr/>
      <dgm:t>
        <a:bodyPr/>
        <a:lstStyle/>
        <a:p>
          <a:endParaRPr lang="tr-TR"/>
        </a:p>
      </dgm:t>
    </dgm:pt>
    <dgm:pt modelId="{BD2B0E5B-A965-490E-823C-90051C8C5B71}" type="pres">
      <dgm:prSet presAssocID="{A6F03F28-AC28-4E15-8467-4F816BFE8B1C}" presName="sibTrans" presStyleCnt="0"/>
      <dgm:spPr/>
    </dgm:pt>
    <dgm:pt modelId="{82BAE648-AC6F-4DA0-AC9A-0F6BA57357AE}" type="pres">
      <dgm:prSet presAssocID="{16D50E52-38F0-49C8-A685-3C80DB57814E}" presName="node" presStyleLbl="node1" presStyleIdx="5" presStyleCnt="10" custLinFactX="-7679" custLinFactY="-8673" custLinFactNeighborX="-100000" custLinFactNeighborY="-100000">
        <dgm:presLayoutVars>
          <dgm:bulletEnabled val="1"/>
        </dgm:presLayoutVars>
      </dgm:prSet>
      <dgm:spPr/>
      <dgm:t>
        <a:bodyPr/>
        <a:lstStyle/>
        <a:p>
          <a:endParaRPr lang="tr-TR"/>
        </a:p>
      </dgm:t>
    </dgm:pt>
    <dgm:pt modelId="{35A60D4B-491F-4498-933E-F811A29EF817}" type="pres">
      <dgm:prSet presAssocID="{B6D10151-AAA2-4E1E-A1A3-F72A2D0FA70B}" presName="sibTrans" presStyleCnt="0"/>
      <dgm:spPr/>
    </dgm:pt>
    <dgm:pt modelId="{EE1E95F3-4901-47B2-A77E-5050914D3FF0}" type="pres">
      <dgm:prSet presAssocID="{6B4D4ED7-9B82-45AC-B5EF-1CEFDA26484C}" presName="node" presStyleLbl="node1" presStyleIdx="6" presStyleCnt="10" custLinFactY="16922" custLinFactNeighborX="2066" custLinFactNeighborY="100000">
        <dgm:presLayoutVars>
          <dgm:bulletEnabled val="1"/>
        </dgm:presLayoutVars>
      </dgm:prSet>
      <dgm:spPr/>
      <dgm:t>
        <a:bodyPr/>
        <a:lstStyle/>
        <a:p>
          <a:endParaRPr lang="tr-TR"/>
        </a:p>
      </dgm:t>
    </dgm:pt>
    <dgm:pt modelId="{608A991E-B848-4DAD-ACA3-EEA799A32A99}" type="pres">
      <dgm:prSet presAssocID="{3DDAF94C-4826-4F53-8D92-D7661E482E2A}" presName="sibTrans" presStyleCnt="0"/>
      <dgm:spPr/>
    </dgm:pt>
    <dgm:pt modelId="{21DED7C8-34BF-4F07-99A2-2927CE5A2E1C}" type="pres">
      <dgm:prSet presAssocID="{8FBF8618-A7BF-4CEF-8E5A-955A04E7217A}" presName="node" presStyleLbl="node1" presStyleIdx="7" presStyleCnt="10" custLinFactY="-130698" custLinFactNeighborX="-2321" custLinFactNeighborY="-200000">
        <dgm:presLayoutVars>
          <dgm:bulletEnabled val="1"/>
        </dgm:presLayoutVars>
      </dgm:prSet>
      <dgm:spPr/>
      <dgm:t>
        <a:bodyPr/>
        <a:lstStyle/>
        <a:p>
          <a:endParaRPr lang="tr-TR"/>
        </a:p>
      </dgm:t>
    </dgm:pt>
    <dgm:pt modelId="{A2B5443F-E2BE-45F9-828E-8AA2BC74CC4B}" type="pres">
      <dgm:prSet presAssocID="{FAE7CC2B-FF7B-4023-95C3-1CAF5750B869}" presName="sibTrans" presStyleCnt="0"/>
      <dgm:spPr/>
    </dgm:pt>
    <dgm:pt modelId="{E3274A30-FD1C-48DA-90F0-77E901EC8E93}" type="pres">
      <dgm:prSet presAssocID="{1087567A-2135-404A-BD6D-70297296D2C1}" presName="node" presStyleLbl="node1" presStyleIdx="8" presStyleCnt="10" custLinFactX="7342" custLinFactY="-14881" custLinFactNeighborX="100000" custLinFactNeighborY="-100000">
        <dgm:presLayoutVars>
          <dgm:bulletEnabled val="1"/>
        </dgm:presLayoutVars>
      </dgm:prSet>
      <dgm:spPr/>
      <dgm:t>
        <a:bodyPr/>
        <a:lstStyle/>
        <a:p>
          <a:endParaRPr lang="tr-TR"/>
        </a:p>
      </dgm:t>
    </dgm:pt>
    <dgm:pt modelId="{267BD673-1EE2-40F1-8CB4-51EE8E87AF1F}" type="pres">
      <dgm:prSet presAssocID="{88B277C7-7392-48E5-8DC8-75B8BF6B1D4E}" presName="sibTrans" presStyleCnt="0"/>
      <dgm:spPr/>
    </dgm:pt>
    <dgm:pt modelId="{417BFD01-3D66-4DAD-80B4-7A6749E62747}" type="pres">
      <dgm:prSet presAssocID="{EB5C45D5-2B33-4446-81EC-BD6307375AA8}" presName="node" presStyleLbl="node1" presStyleIdx="9" presStyleCnt="10" custLinFactX="-7934" custLinFactY="-14881" custLinFactNeighborX="-100000" custLinFactNeighborY="-100000">
        <dgm:presLayoutVars>
          <dgm:bulletEnabled val="1"/>
        </dgm:presLayoutVars>
      </dgm:prSet>
      <dgm:spPr/>
      <dgm:t>
        <a:bodyPr/>
        <a:lstStyle/>
        <a:p>
          <a:endParaRPr lang="tr-TR"/>
        </a:p>
      </dgm:t>
    </dgm:pt>
  </dgm:ptLst>
  <dgm:cxnLst>
    <dgm:cxn modelId="{0366C93D-3B6D-48F6-A6A7-B2117425C6CF}" srcId="{5B548688-EA36-41D7-8DB3-BC28CB5EB92D}" destId="{1087567A-2135-404A-BD6D-70297296D2C1}" srcOrd="8" destOrd="0" parTransId="{B07FB3C3-002B-4A8F-BA22-C62A3031046B}" sibTransId="{88B277C7-7392-48E5-8DC8-75B8BF6B1D4E}"/>
    <dgm:cxn modelId="{DCB118F0-7A27-417C-B7CC-FD668C0DBB6E}" srcId="{5B548688-EA36-41D7-8DB3-BC28CB5EB92D}" destId="{6B4D4ED7-9B82-45AC-B5EF-1CEFDA26484C}" srcOrd="6" destOrd="0" parTransId="{52C84FB9-ABBE-4E3A-B60B-EC4E2D4FE248}" sibTransId="{3DDAF94C-4826-4F53-8D92-D7661E482E2A}"/>
    <dgm:cxn modelId="{BA22FC88-0A7E-463E-8522-9EFA77619F41}" type="presOf" srcId="{E94194FC-42B9-4102-9C21-E108D531B206}" destId="{AAE8B1B4-B911-43E6-A17C-135A4BD97DD8}" srcOrd="0" destOrd="0" presId="urn:microsoft.com/office/officeart/2005/8/layout/default"/>
    <dgm:cxn modelId="{95DB9611-071F-4BFF-AB09-CD6CEE1948A9}" srcId="{5B548688-EA36-41D7-8DB3-BC28CB5EB92D}" destId="{7CA59FD3-97B1-421D-9A87-D905B539BE42}" srcOrd="2" destOrd="0" parTransId="{7651931D-1758-4B66-BAC1-52131448BA21}" sibTransId="{A263F716-BBCA-4AF5-A67A-9E6E50000829}"/>
    <dgm:cxn modelId="{EF809111-725C-486F-A3A6-7327BF55E1F1}" type="presOf" srcId="{6B4D4ED7-9B82-45AC-B5EF-1CEFDA26484C}" destId="{EE1E95F3-4901-47B2-A77E-5050914D3FF0}" srcOrd="0" destOrd="0" presId="urn:microsoft.com/office/officeart/2005/8/layout/default"/>
    <dgm:cxn modelId="{006F0AE2-1F71-4F64-A06D-83454963B4E0}" srcId="{5B548688-EA36-41D7-8DB3-BC28CB5EB92D}" destId="{475D98C8-F3D3-4932-812A-DD04D5951FE5}" srcOrd="0" destOrd="0" parTransId="{9DD1C1FE-3935-4B47-B720-77558928F891}" sibTransId="{3F96E529-33A3-4EE5-BD81-F5188E2E9D37}"/>
    <dgm:cxn modelId="{DC356D63-8B33-4B81-B91D-CF7D34533065}" srcId="{5B548688-EA36-41D7-8DB3-BC28CB5EB92D}" destId="{16D50E52-38F0-49C8-A685-3C80DB57814E}" srcOrd="5" destOrd="0" parTransId="{1F59F786-828E-48D3-A750-4C28276C02B5}" sibTransId="{B6D10151-AAA2-4E1E-A1A3-F72A2D0FA70B}"/>
    <dgm:cxn modelId="{5B9BABF8-811D-4670-B91C-E78A56A367AD}" type="presOf" srcId="{1087567A-2135-404A-BD6D-70297296D2C1}" destId="{E3274A30-FD1C-48DA-90F0-77E901EC8E93}" srcOrd="0" destOrd="0" presId="urn:microsoft.com/office/officeart/2005/8/layout/default"/>
    <dgm:cxn modelId="{C9B8161E-922E-453E-90D2-7FCFC4D1EC40}" srcId="{5B548688-EA36-41D7-8DB3-BC28CB5EB92D}" destId="{EB5C45D5-2B33-4446-81EC-BD6307375AA8}" srcOrd="9" destOrd="0" parTransId="{A5EBF12C-80BF-4ADB-894A-AC3EB121C19F}" sibTransId="{6F5116AE-A720-483E-A0F9-6F34AB571A62}"/>
    <dgm:cxn modelId="{80CADBC6-C9AA-42EE-A517-A66C6FA4AA26}" type="presOf" srcId="{8FBF8618-A7BF-4CEF-8E5A-955A04E7217A}" destId="{21DED7C8-34BF-4F07-99A2-2927CE5A2E1C}" srcOrd="0" destOrd="0" presId="urn:microsoft.com/office/officeart/2005/8/layout/default"/>
    <dgm:cxn modelId="{3D451B46-F418-43D4-A696-8A82BE14A477}" type="presOf" srcId="{4FAD9E9C-4E96-42FC-A891-67D4DC6BD80F}" destId="{9FFE99E4-367E-410D-BA83-5925BEBCE5BA}" srcOrd="0" destOrd="0" presId="urn:microsoft.com/office/officeart/2005/8/layout/default"/>
    <dgm:cxn modelId="{5FB08CB9-4D98-4402-84E9-04165FFD7FAE}" type="presOf" srcId="{475D98C8-F3D3-4932-812A-DD04D5951FE5}" destId="{5A24D183-59D3-4415-B406-174B4486E3DD}" srcOrd="0" destOrd="0" presId="urn:microsoft.com/office/officeart/2005/8/layout/default"/>
    <dgm:cxn modelId="{A4D85FED-C215-4C5F-AAE8-98C8E02089FF}" srcId="{5B548688-EA36-41D7-8DB3-BC28CB5EB92D}" destId="{E94194FC-42B9-4102-9C21-E108D531B206}" srcOrd="3" destOrd="0" parTransId="{AF363992-891A-4A96-844C-186B7D9ED86E}" sibTransId="{E85B7C3E-1D7D-43E3-AA0E-130E7EF0C626}"/>
    <dgm:cxn modelId="{DBF398D2-2E61-42DA-A73E-0ED12E798377}" type="presOf" srcId="{5B548688-EA36-41D7-8DB3-BC28CB5EB92D}" destId="{22C48003-2539-482F-BAEC-91BEF51C8743}" srcOrd="0" destOrd="0" presId="urn:microsoft.com/office/officeart/2005/8/layout/default"/>
    <dgm:cxn modelId="{1552CE43-484D-4484-B0D0-08CF58A7346F}" srcId="{5B548688-EA36-41D7-8DB3-BC28CB5EB92D}" destId="{8FBF8618-A7BF-4CEF-8E5A-955A04E7217A}" srcOrd="7" destOrd="0" parTransId="{C25D7613-9AE0-41DC-A147-E948BA7C0B9D}" sibTransId="{FAE7CC2B-FF7B-4023-95C3-1CAF5750B869}"/>
    <dgm:cxn modelId="{E02D6858-EA80-488C-A481-28D0F5D1D978}" type="presOf" srcId="{EB5C45D5-2B33-4446-81EC-BD6307375AA8}" destId="{417BFD01-3D66-4DAD-80B4-7A6749E62747}" srcOrd="0" destOrd="0" presId="urn:microsoft.com/office/officeart/2005/8/layout/default"/>
    <dgm:cxn modelId="{9234F81A-EBC8-4978-8C24-30794A9E63E3}" type="presOf" srcId="{7CA59FD3-97B1-421D-9A87-D905B539BE42}" destId="{C3DDE7DB-C418-43EF-B1F8-BC1CC708682D}" srcOrd="0" destOrd="0" presId="urn:microsoft.com/office/officeart/2005/8/layout/default"/>
    <dgm:cxn modelId="{9811406B-644C-487F-B561-8102996AE4D0}" type="presOf" srcId="{4B73DA4B-8CDE-4714-BF71-F2BCCA061AEB}" destId="{70AE6FF8-C80B-472C-A395-F58290B6B9C6}" srcOrd="0" destOrd="0" presId="urn:microsoft.com/office/officeart/2005/8/layout/default"/>
    <dgm:cxn modelId="{8EA1F51C-1251-4974-9165-17C7105E0E56}" srcId="{5B548688-EA36-41D7-8DB3-BC28CB5EB92D}" destId="{4B73DA4B-8CDE-4714-BF71-F2BCCA061AEB}" srcOrd="4" destOrd="0" parTransId="{D557EA19-049E-40C5-BB04-E828D6BE805D}" sibTransId="{A6F03F28-AC28-4E15-8467-4F816BFE8B1C}"/>
    <dgm:cxn modelId="{D1328332-0B76-4270-B6AB-5168ECE7D455}" type="presOf" srcId="{16D50E52-38F0-49C8-A685-3C80DB57814E}" destId="{82BAE648-AC6F-4DA0-AC9A-0F6BA57357AE}" srcOrd="0" destOrd="0" presId="urn:microsoft.com/office/officeart/2005/8/layout/default"/>
    <dgm:cxn modelId="{0A470AC4-1488-463E-8C18-4AE964C73110}" srcId="{5B548688-EA36-41D7-8DB3-BC28CB5EB92D}" destId="{4FAD9E9C-4E96-42FC-A891-67D4DC6BD80F}" srcOrd="1" destOrd="0" parTransId="{2F6C4DAA-F4E5-44DA-8104-9F3DE28E8EEF}" sibTransId="{1CE9A7C2-097A-4EEE-A3DD-430E63D1CDCD}"/>
    <dgm:cxn modelId="{006CF40C-D7F7-4DDE-8D49-9C8172269248}" type="presParOf" srcId="{22C48003-2539-482F-BAEC-91BEF51C8743}" destId="{5A24D183-59D3-4415-B406-174B4486E3DD}" srcOrd="0" destOrd="0" presId="urn:microsoft.com/office/officeart/2005/8/layout/default"/>
    <dgm:cxn modelId="{4AB3FABB-B9BF-4428-ADB6-CB2DB2241860}" type="presParOf" srcId="{22C48003-2539-482F-BAEC-91BEF51C8743}" destId="{B9D59A31-4939-429C-AD5F-601B906343F8}" srcOrd="1" destOrd="0" presId="urn:microsoft.com/office/officeart/2005/8/layout/default"/>
    <dgm:cxn modelId="{2C101201-A12E-4E6A-BE51-8D9911703966}" type="presParOf" srcId="{22C48003-2539-482F-BAEC-91BEF51C8743}" destId="{9FFE99E4-367E-410D-BA83-5925BEBCE5BA}" srcOrd="2" destOrd="0" presId="urn:microsoft.com/office/officeart/2005/8/layout/default"/>
    <dgm:cxn modelId="{F4F1B14C-887D-4AA2-9280-26D4AD72CD90}" type="presParOf" srcId="{22C48003-2539-482F-BAEC-91BEF51C8743}" destId="{B682A54E-B9AC-4EAA-83B2-1B768043D902}" srcOrd="3" destOrd="0" presId="urn:microsoft.com/office/officeart/2005/8/layout/default"/>
    <dgm:cxn modelId="{A7C0335C-EADA-4749-B5FA-E2F3FB164BB1}" type="presParOf" srcId="{22C48003-2539-482F-BAEC-91BEF51C8743}" destId="{C3DDE7DB-C418-43EF-B1F8-BC1CC708682D}" srcOrd="4" destOrd="0" presId="urn:microsoft.com/office/officeart/2005/8/layout/default"/>
    <dgm:cxn modelId="{0866E078-502C-4C18-B58A-79FF739D66AA}" type="presParOf" srcId="{22C48003-2539-482F-BAEC-91BEF51C8743}" destId="{21DFA738-13EF-4459-AE9C-E37D6222BD09}" srcOrd="5" destOrd="0" presId="urn:microsoft.com/office/officeart/2005/8/layout/default"/>
    <dgm:cxn modelId="{15D63A0D-1F13-4B96-BA4F-F098A997A0F0}" type="presParOf" srcId="{22C48003-2539-482F-BAEC-91BEF51C8743}" destId="{AAE8B1B4-B911-43E6-A17C-135A4BD97DD8}" srcOrd="6" destOrd="0" presId="urn:microsoft.com/office/officeart/2005/8/layout/default"/>
    <dgm:cxn modelId="{E144FD35-8270-49F2-B20A-019620695492}" type="presParOf" srcId="{22C48003-2539-482F-BAEC-91BEF51C8743}" destId="{9519F0BD-1C61-468F-A32C-FD47C0150ADD}" srcOrd="7" destOrd="0" presId="urn:microsoft.com/office/officeart/2005/8/layout/default"/>
    <dgm:cxn modelId="{733A728A-FFBD-4663-AC54-2181329274A4}" type="presParOf" srcId="{22C48003-2539-482F-BAEC-91BEF51C8743}" destId="{70AE6FF8-C80B-472C-A395-F58290B6B9C6}" srcOrd="8" destOrd="0" presId="urn:microsoft.com/office/officeart/2005/8/layout/default"/>
    <dgm:cxn modelId="{885218ED-FC3C-4A4C-AE7C-776638D6779D}" type="presParOf" srcId="{22C48003-2539-482F-BAEC-91BEF51C8743}" destId="{BD2B0E5B-A965-490E-823C-90051C8C5B71}" srcOrd="9" destOrd="0" presId="urn:microsoft.com/office/officeart/2005/8/layout/default"/>
    <dgm:cxn modelId="{92D5C5A5-1C1B-4B4E-B851-999B9F39DA62}" type="presParOf" srcId="{22C48003-2539-482F-BAEC-91BEF51C8743}" destId="{82BAE648-AC6F-4DA0-AC9A-0F6BA57357AE}" srcOrd="10" destOrd="0" presId="urn:microsoft.com/office/officeart/2005/8/layout/default"/>
    <dgm:cxn modelId="{24A2F69F-AC25-4402-9829-C03C9BFB2DEB}" type="presParOf" srcId="{22C48003-2539-482F-BAEC-91BEF51C8743}" destId="{35A60D4B-491F-4498-933E-F811A29EF817}" srcOrd="11" destOrd="0" presId="urn:microsoft.com/office/officeart/2005/8/layout/default"/>
    <dgm:cxn modelId="{F68E919F-40B1-4DEE-B601-15285321007E}" type="presParOf" srcId="{22C48003-2539-482F-BAEC-91BEF51C8743}" destId="{EE1E95F3-4901-47B2-A77E-5050914D3FF0}" srcOrd="12" destOrd="0" presId="urn:microsoft.com/office/officeart/2005/8/layout/default"/>
    <dgm:cxn modelId="{F34B5AB8-CC90-44AB-86E5-0B0D131784EA}" type="presParOf" srcId="{22C48003-2539-482F-BAEC-91BEF51C8743}" destId="{608A991E-B848-4DAD-ACA3-EEA799A32A99}" srcOrd="13" destOrd="0" presId="urn:microsoft.com/office/officeart/2005/8/layout/default"/>
    <dgm:cxn modelId="{AF36114D-3E25-407F-9B24-D242B442D365}" type="presParOf" srcId="{22C48003-2539-482F-BAEC-91BEF51C8743}" destId="{21DED7C8-34BF-4F07-99A2-2927CE5A2E1C}" srcOrd="14" destOrd="0" presId="urn:microsoft.com/office/officeart/2005/8/layout/default"/>
    <dgm:cxn modelId="{EFDFCB1D-F4F5-44C4-8075-FDD323713B49}" type="presParOf" srcId="{22C48003-2539-482F-BAEC-91BEF51C8743}" destId="{A2B5443F-E2BE-45F9-828E-8AA2BC74CC4B}" srcOrd="15" destOrd="0" presId="urn:microsoft.com/office/officeart/2005/8/layout/default"/>
    <dgm:cxn modelId="{E4657850-40A5-4FCD-B8CA-C3114B2F76AF}" type="presParOf" srcId="{22C48003-2539-482F-BAEC-91BEF51C8743}" destId="{E3274A30-FD1C-48DA-90F0-77E901EC8E93}" srcOrd="16" destOrd="0" presId="urn:microsoft.com/office/officeart/2005/8/layout/default"/>
    <dgm:cxn modelId="{A2757BEE-42F9-4DB3-A063-649CE240F8C8}" type="presParOf" srcId="{22C48003-2539-482F-BAEC-91BEF51C8743}" destId="{267BD673-1EE2-40F1-8CB4-51EE8E87AF1F}" srcOrd="17" destOrd="0" presId="urn:microsoft.com/office/officeart/2005/8/layout/default"/>
    <dgm:cxn modelId="{6BE2EA9E-F3DF-46C1-A409-6A405D2A281D}" type="presParOf" srcId="{22C48003-2539-482F-BAEC-91BEF51C8743}" destId="{417BFD01-3D66-4DAD-80B4-7A6749E62747}"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9/2/quickstyle/3d8" qsCatId="3D" csTypeId="urn:microsoft.com/office/officeart/2005/8/colors/accent1_3" csCatId="accent1" phldr="1"/>
      <dgm:spPr/>
      <dgm:t>
        <a:bodyPr/>
        <a:lstStyle/>
        <a:p>
          <a:endParaRPr lang="tr-TR"/>
        </a:p>
      </dgm:t>
    </dgm:pt>
    <dgm:pt modelId="{5D12B708-C388-4FB3-935F-AC2366E7946C}">
      <dgm:prSet phldrT="[Metin]"/>
      <dgm:spPr/>
      <dgm:t>
        <a:bodyPr/>
        <a:lstStyle/>
        <a:p>
          <a:r>
            <a:rPr lang="tr-TR" b="1" dirty="0" smtClean="0"/>
            <a:t>Kimler Başvurabilir</a:t>
          </a:r>
          <a:endParaRPr lang="tr-TR" b="1"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pPr/>
      <dgm:t>
        <a:bodyPr/>
        <a:lstStyle/>
        <a:p>
          <a:r>
            <a:rPr lang="tr-TR" sz="2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Ortaokul Öğrencileri Danışman Öğretmenleri Aracılığı ile </a:t>
          </a:r>
          <a:endParaRPr lang="tr-T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t>
        <a:bodyPr/>
        <a:lstStyle/>
        <a:p>
          <a:endParaRPr lang="tr-TR"/>
        </a:p>
      </dgm:t>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custLinFactNeighborX="-19363" custLinFactNeighborY="-9067"/>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3CDA6EB2-16C1-46BF-9B98-487CB15504E3}" type="presOf" srcId="{227201C5-00CB-4D18-ACAB-9498EA521B7F}" destId="{57B3F2FC-E6CA-402A-8237-094C1FE82527}"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B4AA63C1-86C5-45B0-8D79-751EED3287D6}" type="presOf" srcId="{5D12B708-C388-4FB3-935F-AC2366E7946C}" destId="{952A94DE-D61D-4E09-BA6F-2BD2A7F340A6}" srcOrd="1" destOrd="0" presId="urn:microsoft.com/office/officeart/2005/8/layout/process3"/>
    <dgm:cxn modelId="{7D6D1096-CA93-4F29-BBA2-7F66D59EA907}" type="presOf" srcId="{604A9169-B88E-4245-96FE-A0392E9C8B5A}" destId="{436153E3-CA11-4D51-AD7D-6A6514FA747D}" srcOrd="0" destOrd="0"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B86138FB-696E-422D-A587-9E799D568360}" type="presOf" srcId="{5D12B708-C388-4FB3-935F-AC2366E7946C}" destId="{2EC684A9-2EDA-4EA4-AB36-DEA93138E478}" srcOrd="0" destOrd="0" presId="urn:microsoft.com/office/officeart/2005/8/layout/process3"/>
    <dgm:cxn modelId="{B83D44B2-5E5F-4AAE-994C-6C83E82F03F2}" type="presParOf" srcId="{57B3F2FC-E6CA-402A-8237-094C1FE82527}" destId="{2F058C60-635B-40B4-A0E5-F45C9EB50C74}" srcOrd="0" destOrd="0" presId="urn:microsoft.com/office/officeart/2005/8/layout/process3"/>
    <dgm:cxn modelId="{C2E7465B-5E75-4B81-B0F3-7C624E0E5037}" type="presParOf" srcId="{2F058C60-635B-40B4-A0E5-F45C9EB50C74}" destId="{2EC684A9-2EDA-4EA4-AB36-DEA93138E478}" srcOrd="0" destOrd="0" presId="urn:microsoft.com/office/officeart/2005/8/layout/process3"/>
    <dgm:cxn modelId="{B03C3FC5-8D9E-453C-AB3B-74DE192A0E55}" type="presParOf" srcId="{2F058C60-635B-40B4-A0E5-F45C9EB50C74}" destId="{952A94DE-D61D-4E09-BA6F-2BD2A7F340A6}" srcOrd="1" destOrd="0" presId="urn:microsoft.com/office/officeart/2005/8/layout/process3"/>
    <dgm:cxn modelId="{43E0D527-3D8F-4D68-91A7-831E99644432}"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BB939A-7686-42F3-9CEB-D58682009CF6}"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tr-TR"/>
        </a:p>
      </dgm:t>
    </dgm:pt>
    <dgm:pt modelId="{E42B82CF-EDD2-4E53-99C6-3BEE4E7F045A}">
      <dgm:prSet phldrT="[Metin]" custT="1"/>
      <dgm:spPr>
        <a:solidFill>
          <a:srgbClr val="FFC000"/>
        </a:solidFill>
      </dgm:spPr>
      <dgm:t>
        <a:bodyPr/>
        <a:lstStyle/>
        <a:p>
          <a:r>
            <a:rPr lang="tr-TR" sz="1800" dirty="0" smtClean="0">
              <a:latin typeface="+mn-lt"/>
            </a:rPr>
            <a:t>Yarışmaya </a:t>
          </a:r>
          <a:r>
            <a:rPr lang="tr-TR" sz="1800" b="1" u="sng" dirty="0" smtClean="0">
              <a:latin typeface="+mn-lt"/>
            </a:rPr>
            <a:t>tüm ORTAOKUL öğrencileri </a:t>
          </a:r>
          <a:r>
            <a:rPr lang="tr-TR" sz="1800" dirty="0" smtClean="0">
              <a:latin typeface="+mn-lt"/>
            </a:rPr>
            <a:t>katılabilir.</a:t>
          </a:r>
          <a:endParaRPr lang="tr-TR" sz="1800" dirty="0"/>
        </a:p>
      </dgm:t>
    </dgm:pt>
    <dgm:pt modelId="{1EDEB6F1-ECC0-45B5-8495-5A989235F83E}" type="parTrans" cxnId="{C8B6EFAE-2168-4728-9BC1-157F328ED380}">
      <dgm:prSet/>
      <dgm:spPr/>
      <dgm:t>
        <a:bodyPr/>
        <a:lstStyle/>
        <a:p>
          <a:endParaRPr lang="tr-TR"/>
        </a:p>
      </dgm:t>
    </dgm:pt>
    <dgm:pt modelId="{B023521D-D7D4-45A6-81D9-B271E7FE945B}" type="sibTrans" cxnId="{C8B6EFAE-2168-4728-9BC1-157F328ED380}">
      <dgm:prSet/>
      <dgm:spPr/>
      <dgm:t>
        <a:bodyPr/>
        <a:lstStyle/>
        <a:p>
          <a:endParaRPr lang="tr-TR"/>
        </a:p>
      </dgm:t>
    </dgm:pt>
    <dgm:pt modelId="{FA38C800-B04E-4D44-9A05-DC400853DA71}">
      <dgm:prSet phldrT="[Metin]" custT="1"/>
      <dgm:spPr>
        <a:solidFill>
          <a:srgbClr val="FFC000"/>
        </a:solidFill>
      </dgm:spPr>
      <dgm:t>
        <a:bodyPr/>
        <a:lstStyle/>
        <a:p>
          <a:r>
            <a:rPr lang="tr-TR" sz="1400" dirty="0" smtClean="0">
              <a:latin typeface="+mn-lt"/>
            </a:rPr>
            <a:t>Yarışmaya her öğrenci yalnızca </a:t>
          </a:r>
          <a:r>
            <a:rPr lang="tr-TR" sz="1400" b="1" u="sng" dirty="0" smtClean="0">
              <a:latin typeface="+mn-lt"/>
            </a:rPr>
            <a:t>bir</a:t>
          </a:r>
          <a:r>
            <a:rPr lang="tr-TR" sz="1400" dirty="0" smtClean="0">
              <a:latin typeface="+mn-lt"/>
            </a:rPr>
            <a:t> proje ile katılabilir ve her proje</a:t>
          </a:r>
          <a:r>
            <a:rPr lang="tr-TR" sz="1400" u="sng" dirty="0" smtClean="0">
              <a:latin typeface="+mn-lt"/>
            </a:rPr>
            <a:t> </a:t>
          </a:r>
          <a:r>
            <a:rPr lang="tr-TR" sz="1400" b="1" u="sng" dirty="0" smtClean="0"/>
            <a:t>aynı okulda öğrenim gören </a:t>
          </a:r>
          <a:r>
            <a:rPr lang="tr-TR" sz="1400" b="1" u="sng" dirty="0" smtClean="0">
              <a:latin typeface="+mn-lt"/>
            </a:rPr>
            <a:t>en çok iki</a:t>
          </a:r>
          <a:r>
            <a:rPr lang="tr-TR" sz="1400" dirty="0" smtClean="0">
              <a:latin typeface="+mn-lt"/>
            </a:rPr>
            <a:t> öğrenci tarafından hazırlanır.</a:t>
          </a:r>
          <a:endParaRPr lang="tr-TR" sz="1400" dirty="0"/>
        </a:p>
      </dgm:t>
    </dgm:pt>
    <dgm:pt modelId="{77BD0CAF-C324-4107-B650-33C280CAA74A}" type="parTrans" cxnId="{3EA5BF4A-9C88-4605-B119-33D4CF755F14}">
      <dgm:prSet/>
      <dgm:spPr/>
      <dgm:t>
        <a:bodyPr/>
        <a:lstStyle/>
        <a:p>
          <a:endParaRPr lang="tr-TR"/>
        </a:p>
      </dgm:t>
    </dgm:pt>
    <dgm:pt modelId="{9F039C8A-DE1E-44D7-B75C-B5CF51B47CC9}" type="sibTrans" cxnId="{3EA5BF4A-9C88-4605-B119-33D4CF755F14}">
      <dgm:prSet/>
      <dgm:spPr/>
      <dgm:t>
        <a:bodyPr/>
        <a:lstStyle/>
        <a:p>
          <a:endParaRPr lang="tr-TR"/>
        </a:p>
      </dgm:t>
    </dgm:pt>
    <dgm:pt modelId="{166302B4-B076-43C1-BDB9-D9D17BC6C6AA}">
      <dgm:prSet phldrT="[Metin]"/>
      <dgm:spPr>
        <a:solidFill>
          <a:srgbClr val="FFC000"/>
        </a:solidFill>
      </dgm:spPr>
      <dgm:t>
        <a:bodyPr/>
        <a:lstStyle/>
        <a:p>
          <a:r>
            <a:rPr lang="tr-TR" b="1" dirty="0" smtClean="0">
              <a:latin typeface="+mn-lt"/>
            </a:rPr>
            <a:t>Aynı ya da başka isimlerle </a:t>
          </a:r>
          <a:r>
            <a:rPr lang="tr-TR" dirty="0" smtClean="0">
              <a:latin typeface="+mn-lt"/>
            </a:rPr>
            <a:t>ve/veya aynı ya da </a:t>
          </a:r>
          <a:r>
            <a:rPr lang="tr-TR" b="1" dirty="0" smtClean="0">
              <a:latin typeface="+mn-lt"/>
            </a:rPr>
            <a:t>benzer içerikle </a:t>
          </a:r>
          <a:r>
            <a:rPr lang="tr-TR" dirty="0" smtClean="0">
              <a:latin typeface="+mn-lt"/>
            </a:rPr>
            <a:t>(konuyla) herhangi bir proje yarışmasına katılmış projelerle bu yarışmaya başvuru yapılamaz. Tespiti yapılan bu projeler, hangi aşamada olursa olsun </a:t>
          </a:r>
          <a:r>
            <a:rPr lang="tr-TR" b="1" dirty="0" smtClean="0">
              <a:latin typeface="+mn-lt"/>
            </a:rPr>
            <a:t>yarışmadan elenir. </a:t>
          </a:r>
          <a:endParaRPr lang="tr-TR" b="1" dirty="0"/>
        </a:p>
      </dgm:t>
    </dgm:pt>
    <dgm:pt modelId="{10875386-6924-4C8C-8697-45C33CF810D6}" type="parTrans" cxnId="{62F1D50B-DFA8-45C1-8320-D42D7581019F}">
      <dgm:prSet/>
      <dgm:spPr/>
      <dgm:t>
        <a:bodyPr/>
        <a:lstStyle/>
        <a:p>
          <a:endParaRPr lang="tr-TR"/>
        </a:p>
      </dgm:t>
    </dgm:pt>
    <dgm:pt modelId="{73D9929B-DEFF-4C27-B10A-C99F3F4B1322}" type="sibTrans" cxnId="{62F1D50B-DFA8-45C1-8320-D42D7581019F}">
      <dgm:prSet/>
      <dgm:spPr/>
      <dgm:t>
        <a:bodyPr/>
        <a:lstStyle/>
        <a:p>
          <a:endParaRPr lang="tr-TR"/>
        </a:p>
      </dgm:t>
    </dgm:pt>
    <dgm:pt modelId="{46C0F431-9F73-4B73-85CC-15A353420458}">
      <dgm:prSet phldrT="[Metin]" custT="1"/>
      <dgm:spPr>
        <a:solidFill>
          <a:srgbClr val="FFC000"/>
        </a:solidFill>
      </dgm:spPr>
      <dgm:t>
        <a:bodyPr/>
        <a:lstStyle/>
        <a:p>
          <a:r>
            <a:rPr lang="tr-TR" sz="1400" dirty="0" smtClean="0">
              <a:solidFill>
                <a:schemeClr val="tx1"/>
              </a:solidFill>
              <a:latin typeface="+mn-lt"/>
            </a:rPr>
            <a:t>Bir projede sadece </a:t>
          </a:r>
          <a:r>
            <a:rPr lang="tr-TR" sz="1400" b="1" u="sng" dirty="0" smtClean="0">
              <a:solidFill>
                <a:schemeClr val="tx1"/>
              </a:solidFill>
              <a:latin typeface="+mn-lt"/>
            </a:rPr>
            <a:t>bir</a:t>
          </a:r>
          <a:r>
            <a:rPr lang="tr-TR" sz="1400" dirty="0" smtClean="0">
              <a:solidFill>
                <a:schemeClr val="tx1"/>
              </a:solidFill>
              <a:latin typeface="+mn-lt"/>
            </a:rPr>
            <a:t> danışman görev alabilir ve danışman </a:t>
          </a:r>
          <a:r>
            <a:rPr lang="tr-TR" sz="1400" b="1" dirty="0" smtClean="0">
              <a:solidFill>
                <a:schemeClr val="tx1"/>
              </a:solidFill>
              <a:latin typeface="+mn-lt"/>
            </a:rPr>
            <a:t>birden fazla projeye danışmanlık yapabilir.</a:t>
          </a:r>
          <a:r>
            <a:rPr lang="tr-TR" sz="1400" dirty="0" smtClean="0">
              <a:solidFill>
                <a:schemeClr val="tx1"/>
              </a:solidFill>
              <a:latin typeface="+mn-lt"/>
            </a:rPr>
            <a:t> Danışman proje sahibi </a:t>
          </a:r>
          <a:r>
            <a:rPr lang="tr-TR" sz="1400" b="1" dirty="0" smtClean="0">
              <a:solidFill>
                <a:schemeClr val="tx1"/>
              </a:solidFill>
              <a:latin typeface="+mn-lt"/>
            </a:rPr>
            <a:t>öğrencilerin bulunduğu okulda görev yapan</a:t>
          </a:r>
          <a:r>
            <a:rPr lang="tr-TR" sz="1400" dirty="0" smtClean="0">
              <a:solidFill>
                <a:schemeClr val="tx1"/>
              </a:solidFill>
              <a:latin typeface="+mn-lt"/>
            </a:rPr>
            <a:t> bir öğretmen olmalıdır. Danışman için alan sınırlaması yoktur. Projede </a:t>
          </a:r>
          <a:r>
            <a:rPr lang="tr-TR" sz="1400" b="1" u="sng" dirty="0" smtClean="0">
              <a:solidFill>
                <a:schemeClr val="tx1"/>
              </a:solidFill>
              <a:latin typeface="+mn-lt"/>
            </a:rPr>
            <a:t>danışman olması zorunludur.</a:t>
          </a:r>
          <a:endParaRPr lang="tr-TR" sz="1400" b="1" u="sng" dirty="0"/>
        </a:p>
      </dgm:t>
    </dgm:pt>
    <dgm:pt modelId="{BF26EE0F-6564-4F94-A471-57EE85834B4A}" type="parTrans" cxnId="{A75FB178-29DE-4532-AFCF-7373B4D763B4}">
      <dgm:prSet/>
      <dgm:spPr/>
      <dgm:t>
        <a:bodyPr/>
        <a:lstStyle/>
        <a:p>
          <a:endParaRPr lang="tr-TR"/>
        </a:p>
      </dgm:t>
    </dgm:pt>
    <dgm:pt modelId="{9DABD14F-86BA-483C-8410-92594762BCBC}" type="sibTrans" cxnId="{A75FB178-29DE-4532-AFCF-7373B4D763B4}">
      <dgm:prSet/>
      <dgm:spPr/>
      <dgm:t>
        <a:bodyPr/>
        <a:lstStyle/>
        <a:p>
          <a:endParaRPr lang="tr-TR"/>
        </a:p>
      </dgm:t>
    </dgm:pt>
    <dgm:pt modelId="{3D3A5BD5-89CC-4AF6-9E91-FC2DB614F7C8}">
      <dgm:prSet custT="1"/>
      <dgm:spPr>
        <a:solidFill>
          <a:srgbClr val="FFC000"/>
        </a:solidFill>
      </dgm:spPr>
      <dgm:t>
        <a:bodyPr/>
        <a:lstStyle/>
        <a:p>
          <a:r>
            <a:rPr lang="tr-TR" sz="1600" dirty="0" smtClean="0">
              <a:latin typeface="+mn-lt"/>
            </a:rPr>
            <a:t>Projeler </a:t>
          </a:r>
          <a:r>
            <a:rPr lang="tr-TR" sz="1600" u="sng" dirty="0" smtClean="0">
              <a:latin typeface="+mn-lt"/>
            </a:rPr>
            <a:t>2204 B Ortaokul </a:t>
          </a:r>
          <a:r>
            <a:rPr lang="tr-TR" sz="1600" b="1" u="sng" dirty="0" smtClean="0">
              <a:latin typeface="+mn-lt"/>
            </a:rPr>
            <a:t>Öğrencileri Araştırma Projeleri Yarışması Proje Rehberine </a:t>
          </a:r>
          <a:r>
            <a:rPr lang="tr-TR" sz="1600" dirty="0" smtClean="0">
              <a:latin typeface="+mn-lt"/>
            </a:rPr>
            <a:t>göre hazırlanır</a:t>
          </a:r>
          <a:r>
            <a:rPr lang="tr-TR" sz="900" dirty="0" smtClean="0">
              <a:latin typeface="+mn-lt"/>
            </a:rPr>
            <a:t>. </a:t>
          </a:r>
          <a:endParaRPr lang="tr-TR" sz="900" dirty="0"/>
        </a:p>
      </dgm:t>
    </dgm:pt>
    <dgm:pt modelId="{01C055D3-9F11-451E-80C6-DF06E95FD026}" type="parTrans" cxnId="{9B91B3D3-DA5E-4F26-90D0-4F298D45F8A3}">
      <dgm:prSet/>
      <dgm:spPr/>
      <dgm:t>
        <a:bodyPr/>
        <a:lstStyle/>
        <a:p>
          <a:endParaRPr lang="tr-TR"/>
        </a:p>
      </dgm:t>
    </dgm:pt>
    <dgm:pt modelId="{7A2694B1-9102-427A-B111-819259CEFB39}" type="sibTrans" cxnId="{9B91B3D3-DA5E-4F26-90D0-4F298D45F8A3}">
      <dgm:prSet/>
      <dgm:spPr/>
      <dgm:t>
        <a:bodyPr/>
        <a:lstStyle/>
        <a:p>
          <a:endParaRPr lang="tr-TR"/>
        </a:p>
      </dgm:t>
    </dgm:pt>
    <dgm:pt modelId="{8752F107-7204-4EBB-9A46-6D9651473E64}" type="pres">
      <dgm:prSet presAssocID="{E0BB939A-7686-42F3-9CEB-D58682009CF6}" presName="Name0" presStyleCnt="0">
        <dgm:presLayoutVars>
          <dgm:dir/>
          <dgm:resizeHandles val="exact"/>
        </dgm:presLayoutVars>
      </dgm:prSet>
      <dgm:spPr/>
      <dgm:t>
        <a:bodyPr/>
        <a:lstStyle/>
        <a:p>
          <a:endParaRPr lang="tr-TR"/>
        </a:p>
      </dgm:t>
    </dgm:pt>
    <dgm:pt modelId="{BF913898-4FAC-4C42-AC5E-6CD929231D0C}" type="pres">
      <dgm:prSet presAssocID="{E0BB939A-7686-42F3-9CEB-D58682009CF6}" presName="cycle" presStyleCnt="0"/>
      <dgm:spPr/>
      <dgm:t>
        <a:bodyPr/>
        <a:lstStyle/>
        <a:p>
          <a:endParaRPr lang="tr-TR"/>
        </a:p>
      </dgm:t>
    </dgm:pt>
    <dgm:pt modelId="{13ED2687-D238-4755-9C4D-4D3D84478CC8}" type="pres">
      <dgm:prSet presAssocID="{E42B82CF-EDD2-4E53-99C6-3BEE4E7F045A}" presName="nodeFirstNode" presStyleLbl="node1" presStyleIdx="0" presStyleCnt="5" custScaleX="124212" custScaleY="76296" custRadScaleRad="100485" custRadScaleInc="-4046">
        <dgm:presLayoutVars>
          <dgm:bulletEnabled val="1"/>
        </dgm:presLayoutVars>
      </dgm:prSet>
      <dgm:spPr/>
      <dgm:t>
        <a:bodyPr/>
        <a:lstStyle/>
        <a:p>
          <a:endParaRPr lang="tr-TR"/>
        </a:p>
      </dgm:t>
    </dgm:pt>
    <dgm:pt modelId="{EFAB58BC-9AE5-4AA5-AA0E-DB19F49AF766}" type="pres">
      <dgm:prSet presAssocID="{B023521D-D7D4-45A6-81D9-B271E7FE945B}" presName="sibTransFirstNode" presStyleLbl="bgShp" presStyleIdx="0" presStyleCnt="1"/>
      <dgm:spPr/>
      <dgm:t>
        <a:bodyPr/>
        <a:lstStyle/>
        <a:p>
          <a:endParaRPr lang="tr-TR"/>
        </a:p>
      </dgm:t>
    </dgm:pt>
    <dgm:pt modelId="{2BED5C67-BE6B-4121-86D9-8B303CA42316}" type="pres">
      <dgm:prSet presAssocID="{FA38C800-B04E-4D44-9A05-DC400853DA71}" presName="nodeFollowingNodes" presStyleLbl="node1" presStyleIdx="1" presStyleCnt="5" custScaleX="131328" custScaleY="120752" custRadScaleRad="85181" custRadScaleInc="8047">
        <dgm:presLayoutVars>
          <dgm:bulletEnabled val="1"/>
        </dgm:presLayoutVars>
      </dgm:prSet>
      <dgm:spPr/>
      <dgm:t>
        <a:bodyPr/>
        <a:lstStyle/>
        <a:p>
          <a:endParaRPr lang="tr-TR"/>
        </a:p>
      </dgm:t>
    </dgm:pt>
    <dgm:pt modelId="{D2716B84-E3CE-4549-A141-AC2CDE86B101}" type="pres">
      <dgm:prSet presAssocID="{166302B4-B076-43C1-BDB9-D9D17BC6C6AA}" presName="nodeFollowingNodes" presStyleLbl="node1" presStyleIdx="2" presStyleCnt="5" custScaleX="130717" custScaleY="121703" custRadScaleRad="115111" custRadScaleInc="-20580">
        <dgm:presLayoutVars>
          <dgm:bulletEnabled val="1"/>
        </dgm:presLayoutVars>
      </dgm:prSet>
      <dgm:spPr/>
      <dgm:t>
        <a:bodyPr/>
        <a:lstStyle/>
        <a:p>
          <a:endParaRPr lang="tr-TR"/>
        </a:p>
      </dgm:t>
    </dgm:pt>
    <dgm:pt modelId="{AC5AEE41-ADE3-4A31-80CA-B1E7BF225771}" type="pres">
      <dgm:prSet presAssocID="{46C0F431-9F73-4B73-85CC-15A353420458}" presName="nodeFollowingNodes" presStyleLbl="node1" presStyleIdx="3" presStyleCnt="5" custScaleX="131511" custScaleY="119837" custRadScaleRad="119540" custRadScaleInc="24481">
        <dgm:presLayoutVars>
          <dgm:bulletEnabled val="1"/>
        </dgm:presLayoutVars>
      </dgm:prSet>
      <dgm:spPr/>
      <dgm:t>
        <a:bodyPr/>
        <a:lstStyle/>
        <a:p>
          <a:endParaRPr lang="tr-TR"/>
        </a:p>
      </dgm:t>
    </dgm:pt>
    <dgm:pt modelId="{469931F9-82DB-48A4-B9E1-D759CDDBB475}" type="pres">
      <dgm:prSet presAssocID="{3D3A5BD5-89CC-4AF6-9E91-FC2DB614F7C8}" presName="nodeFollowingNodes" presStyleLbl="node1" presStyleIdx="4" presStyleCnt="5" custScaleX="134390" custScaleY="117085" custRadScaleRad="96090" custRadScaleInc="-9552">
        <dgm:presLayoutVars>
          <dgm:bulletEnabled val="1"/>
        </dgm:presLayoutVars>
      </dgm:prSet>
      <dgm:spPr/>
      <dgm:t>
        <a:bodyPr/>
        <a:lstStyle/>
        <a:p>
          <a:endParaRPr lang="tr-TR"/>
        </a:p>
      </dgm:t>
    </dgm:pt>
  </dgm:ptLst>
  <dgm:cxnLst>
    <dgm:cxn modelId="{62F1D50B-DFA8-45C1-8320-D42D7581019F}" srcId="{E0BB939A-7686-42F3-9CEB-D58682009CF6}" destId="{166302B4-B076-43C1-BDB9-D9D17BC6C6AA}" srcOrd="2" destOrd="0" parTransId="{10875386-6924-4C8C-8697-45C33CF810D6}" sibTransId="{73D9929B-DEFF-4C27-B10A-C99F3F4B1322}"/>
    <dgm:cxn modelId="{CB9545D8-9035-4BFE-9858-F171F4644066}" type="presOf" srcId="{E42B82CF-EDD2-4E53-99C6-3BEE4E7F045A}" destId="{13ED2687-D238-4755-9C4D-4D3D84478CC8}" srcOrd="0" destOrd="0" presId="urn:microsoft.com/office/officeart/2005/8/layout/cycle3"/>
    <dgm:cxn modelId="{C1BA2C9C-3D15-42CB-B474-F07F60450231}" type="presOf" srcId="{FA38C800-B04E-4D44-9A05-DC400853DA71}" destId="{2BED5C67-BE6B-4121-86D9-8B303CA42316}" srcOrd="0" destOrd="0" presId="urn:microsoft.com/office/officeart/2005/8/layout/cycle3"/>
    <dgm:cxn modelId="{F710C96D-7879-481C-8968-47B4E44BCE06}" type="presOf" srcId="{166302B4-B076-43C1-BDB9-D9D17BC6C6AA}" destId="{D2716B84-E3CE-4549-A141-AC2CDE86B101}" srcOrd="0" destOrd="0" presId="urn:microsoft.com/office/officeart/2005/8/layout/cycle3"/>
    <dgm:cxn modelId="{9B91B3D3-DA5E-4F26-90D0-4F298D45F8A3}" srcId="{E0BB939A-7686-42F3-9CEB-D58682009CF6}" destId="{3D3A5BD5-89CC-4AF6-9E91-FC2DB614F7C8}" srcOrd="4" destOrd="0" parTransId="{01C055D3-9F11-451E-80C6-DF06E95FD026}" sibTransId="{7A2694B1-9102-427A-B111-819259CEFB39}"/>
    <dgm:cxn modelId="{CF1FD9EF-4791-45E1-A220-42E05DF2C059}" type="presOf" srcId="{46C0F431-9F73-4B73-85CC-15A353420458}" destId="{AC5AEE41-ADE3-4A31-80CA-B1E7BF225771}" srcOrd="0" destOrd="0" presId="urn:microsoft.com/office/officeart/2005/8/layout/cycle3"/>
    <dgm:cxn modelId="{C9D58679-A9AD-4F3F-9B26-918FA6B01F22}" type="presOf" srcId="{E0BB939A-7686-42F3-9CEB-D58682009CF6}" destId="{8752F107-7204-4EBB-9A46-6D9651473E64}" srcOrd="0" destOrd="0" presId="urn:microsoft.com/office/officeart/2005/8/layout/cycle3"/>
    <dgm:cxn modelId="{211915FC-E0DC-47DE-AF34-30B43CAD4D6E}" type="presOf" srcId="{3D3A5BD5-89CC-4AF6-9E91-FC2DB614F7C8}" destId="{469931F9-82DB-48A4-B9E1-D759CDDBB475}" srcOrd="0" destOrd="0" presId="urn:microsoft.com/office/officeart/2005/8/layout/cycle3"/>
    <dgm:cxn modelId="{486D8FA3-816B-4649-9E95-20C6E231C2AA}" type="presOf" srcId="{B023521D-D7D4-45A6-81D9-B271E7FE945B}" destId="{EFAB58BC-9AE5-4AA5-AA0E-DB19F49AF766}" srcOrd="0" destOrd="0" presId="urn:microsoft.com/office/officeart/2005/8/layout/cycle3"/>
    <dgm:cxn modelId="{C8B6EFAE-2168-4728-9BC1-157F328ED380}" srcId="{E0BB939A-7686-42F3-9CEB-D58682009CF6}" destId="{E42B82CF-EDD2-4E53-99C6-3BEE4E7F045A}" srcOrd="0" destOrd="0" parTransId="{1EDEB6F1-ECC0-45B5-8495-5A989235F83E}" sibTransId="{B023521D-D7D4-45A6-81D9-B271E7FE945B}"/>
    <dgm:cxn modelId="{3EA5BF4A-9C88-4605-B119-33D4CF755F14}" srcId="{E0BB939A-7686-42F3-9CEB-D58682009CF6}" destId="{FA38C800-B04E-4D44-9A05-DC400853DA71}" srcOrd="1" destOrd="0" parTransId="{77BD0CAF-C324-4107-B650-33C280CAA74A}" sibTransId="{9F039C8A-DE1E-44D7-B75C-B5CF51B47CC9}"/>
    <dgm:cxn modelId="{A75FB178-29DE-4532-AFCF-7373B4D763B4}" srcId="{E0BB939A-7686-42F3-9CEB-D58682009CF6}" destId="{46C0F431-9F73-4B73-85CC-15A353420458}" srcOrd="3" destOrd="0" parTransId="{BF26EE0F-6564-4F94-A471-57EE85834B4A}" sibTransId="{9DABD14F-86BA-483C-8410-92594762BCBC}"/>
    <dgm:cxn modelId="{2F820A71-BFD4-4E05-934A-03B5CACF9547}" type="presParOf" srcId="{8752F107-7204-4EBB-9A46-6D9651473E64}" destId="{BF913898-4FAC-4C42-AC5E-6CD929231D0C}" srcOrd="0" destOrd="0" presId="urn:microsoft.com/office/officeart/2005/8/layout/cycle3"/>
    <dgm:cxn modelId="{C51C3ED7-E14F-440D-8DC7-7F7A41780966}" type="presParOf" srcId="{BF913898-4FAC-4C42-AC5E-6CD929231D0C}" destId="{13ED2687-D238-4755-9C4D-4D3D84478CC8}" srcOrd="0" destOrd="0" presId="urn:microsoft.com/office/officeart/2005/8/layout/cycle3"/>
    <dgm:cxn modelId="{929919F6-8C78-4BE1-B909-160719CA46B5}" type="presParOf" srcId="{BF913898-4FAC-4C42-AC5E-6CD929231D0C}" destId="{EFAB58BC-9AE5-4AA5-AA0E-DB19F49AF766}" srcOrd="1" destOrd="0" presId="urn:microsoft.com/office/officeart/2005/8/layout/cycle3"/>
    <dgm:cxn modelId="{42903D60-1761-461B-9A13-83C96494C26A}" type="presParOf" srcId="{BF913898-4FAC-4C42-AC5E-6CD929231D0C}" destId="{2BED5C67-BE6B-4121-86D9-8B303CA42316}" srcOrd="2" destOrd="0" presId="urn:microsoft.com/office/officeart/2005/8/layout/cycle3"/>
    <dgm:cxn modelId="{FD270AEF-B0DE-4A18-9F9D-05EB13F177A5}" type="presParOf" srcId="{BF913898-4FAC-4C42-AC5E-6CD929231D0C}" destId="{D2716B84-E3CE-4549-A141-AC2CDE86B101}" srcOrd="3" destOrd="0" presId="urn:microsoft.com/office/officeart/2005/8/layout/cycle3"/>
    <dgm:cxn modelId="{77DB29D3-FBC8-43E0-A119-2A5730E02821}" type="presParOf" srcId="{BF913898-4FAC-4C42-AC5E-6CD929231D0C}" destId="{AC5AEE41-ADE3-4A31-80CA-B1E7BF225771}" srcOrd="4" destOrd="0" presId="urn:microsoft.com/office/officeart/2005/8/layout/cycle3"/>
    <dgm:cxn modelId="{A5BB8958-C2DB-4C78-85FC-15AE14A6554C}" type="presParOf" srcId="{BF913898-4FAC-4C42-AC5E-6CD929231D0C}" destId="{469931F9-82DB-48A4-B9E1-D759CDDBB47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54040F-046E-4250-A3D9-18FF73C670B6}" type="doc">
      <dgm:prSet loTypeId="urn:microsoft.com/office/officeart/2005/8/layout/chevron1" loCatId="process" qsTypeId="urn:microsoft.com/office/officeart/2005/8/quickstyle/3d2" qsCatId="3D" csTypeId="urn:microsoft.com/office/officeart/2005/8/colors/accent1_2" csCatId="accent1" phldr="1"/>
      <dgm:spPr/>
    </dgm:pt>
    <dgm:pt modelId="{6109D22C-7438-4DA7-8A71-D478BD93AAAE}">
      <dgm:prSet phldrT="[Metin]"/>
      <dgm:spPr>
        <a:solidFill>
          <a:srgbClr val="FFC000"/>
        </a:solidFill>
      </dgm:spPr>
      <dgm:t>
        <a:bodyPr/>
        <a:lstStyle/>
        <a:p>
          <a:r>
            <a:rPr lang="tr-TR"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Araştırmada kullanılması planlanan </a:t>
          </a:r>
          <a:r>
            <a:rPr lang="tr-TR"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anketi geliştiren kişilerden </a:t>
          </a:r>
          <a:r>
            <a:rPr lang="tr-TR"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gerekli kullanım izinlerinin alınması</a:t>
          </a:r>
          <a:endParaRPr lang="tr-T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gm:t>
    </dgm:pt>
    <dgm:pt modelId="{5851B5FE-F129-40CA-B857-40390DBE8731}" type="parTrans" cxnId="{0BF0E8E6-6558-4D9C-BF42-BF886F62C2D4}">
      <dgm:prSet/>
      <dgm:spPr/>
      <dgm:t>
        <a:bodyPr/>
        <a:lstStyle/>
        <a:p>
          <a:endParaRPr lang="tr-TR"/>
        </a:p>
      </dgm:t>
    </dgm:pt>
    <dgm:pt modelId="{DA2796DC-2A6A-47A6-8F2F-FB610DBFA3C6}" type="sibTrans" cxnId="{0BF0E8E6-6558-4D9C-BF42-BF886F62C2D4}">
      <dgm:prSet/>
      <dgm:spPr/>
      <dgm:t>
        <a:bodyPr/>
        <a:lstStyle/>
        <a:p>
          <a:endParaRPr lang="tr-TR"/>
        </a:p>
      </dgm:t>
    </dgm:pt>
    <dgm:pt modelId="{64B63F31-006F-4A59-968A-49E001082FD3}">
      <dgm:prSet phldrT="[Metin]"/>
      <dgm:spPr>
        <a:solidFill>
          <a:srgbClr val="92D05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b="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İlçe Milli Eğitim Müdürlüğü </a:t>
          </a:r>
          <a:r>
            <a:rPr lang="tr-TR" b="0"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 İnceleme Komisyonu </a:t>
          </a:r>
          <a:r>
            <a:rPr lang="tr-TR" b="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tarafından onay alınması </a:t>
          </a:r>
          <a:endParaRPr lang="tr-TR" b="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gm:t>
    </dgm:pt>
    <dgm:pt modelId="{C6987018-B604-43A0-880D-E8B9D71B4FE4}" type="parTrans" cxnId="{D1665BED-00FF-48B0-93B7-4CBA00D705EA}">
      <dgm:prSet/>
      <dgm:spPr/>
      <dgm:t>
        <a:bodyPr/>
        <a:lstStyle/>
        <a:p>
          <a:endParaRPr lang="tr-TR"/>
        </a:p>
      </dgm:t>
    </dgm:pt>
    <dgm:pt modelId="{87D149D5-1FC6-4B27-895F-3D4E4F4E2A70}" type="sibTrans" cxnId="{D1665BED-00FF-48B0-93B7-4CBA00D705EA}">
      <dgm:prSet/>
      <dgm:spPr/>
      <dgm:t>
        <a:bodyPr/>
        <a:lstStyle/>
        <a:p>
          <a:endParaRPr lang="tr-TR"/>
        </a:p>
      </dgm:t>
    </dgm:pt>
    <dgm:pt modelId="{762FAAC1-3740-429E-AA9C-8B98B60824C2}" type="pres">
      <dgm:prSet presAssocID="{A654040F-046E-4250-A3D9-18FF73C670B6}" presName="Name0" presStyleCnt="0">
        <dgm:presLayoutVars>
          <dgm:dir/>
          <dgm:animLvl val="lvl"/>
          <dgm:resizeHandles val="exact"/>
        </dgm:presLayoutVars>
      </dgm:prSet>
      <dgm:spPr/>
    </dgm:pt>
    <dgm:pt modelId="{6277D1EA-B4E6-4026-83EA-83F9439F3B5D}" type="pres">
      <dgm:prSet presAssocID="{6109D22C-7438-4DA7-8A71-D478BD93AAAE}" presName="parTxOnly" presStyleLbl="node1" presStyleIdx="0" presStyleCnt="2">
        <dgm:presLayoutVars>
          <dgm:chMax val="0"/>
          <dgm:chPref val="0"/>
          <dgm:bulletEnabled val="1"/>
        </dgm:presLayoutVars>
      </dgm:prSet>
      <dgm:spPr/>
      <dgm:t>
        <a:bodyPr/>
        <a:lstStyle/>
        <a:p>
          <a:endParaRPr lang="tr-TR"/>
        </a:p>
      </dgm:t>
    </dgm:pt>
    <dgm:pt modelId="{2DA23063-FF78-40FB-8D58-6F51A08C3683}" type="pres">
      <dgm:prSet presAssocID="{DA2796DC-2A6A-47A6-8F2F-FB610DBFA3C6}" presName="parTxOnlySpace" presStyleCnt="0"/>
      <dgm:spPr/>
    </dgm:pt>
    <dgm:pt modelId="{7A0A4EC1-1769-4E62-BEC5-397DC88C5C61}" type="pres">
      <dgm:prSet presAssocID="{64B63F31-006F-4A59-968A-49E001082FD3}" presName="parTxOnly" presStyleLbl="node1" presStyleIdx="1" presStyleCnt="2">
        <dgm:presLayoutVars>
          <dgm:chMax val="0"/>
          <dgm:chPref val="0"/>
          <dgm:bulletEnabled val="1"/>
        </dgm:presLayoutVars>
      </dgm:prSet>
      <dgm:spPr/>
      <dgm:t>
        <a:bodyPr/>
        <a:lstStyle/>
        <a:p>
          <a:endParaRPr lang="tr-TR"/>
        </a:p>
      </dgm:t>
    </dgm:pt>
  </dgm:ptLst>
  <dgm:cxnLst>
    <dgm:cxn modelId="{DE17C5E2-31EC-4D02-A3D4-F7F7AED79997}" type="presOf" srcId="{64B63F31-006F-4A59-968A-49E001082FD3}" destId="{7A0A4EC1-1769-4E62-BEC5-397DC88C5C61}" srcOrd="0" destOrd="0" presId="urn:microsoft.com/office/officeart/2005/8/layout/chevron1"/>
    <dgm:cxn modelId="{C1EF56E2-342E-4695-9F2C-3F46FE5A45B9}" type="presOf" srcId="{A654040F-046E-4250-A3D9-18FF73C670B6}" destId="{762FAAC1-3740-429E-AA9C-8B98B60824C2}" srcOrd="0" destOrd="0" presId="urn:microsoft.com/office/officeart/2005/8/layout/chevron1"/>
    <dgm:cxn modelId="{77DE8CD1-98BD-4C34-9D84-97F52D1EAA61}" type="presOf" srcId="{6109D22C-7438-4DA7-8A71-D478BD93AAAE}" destId="{6277D1EA-B4E6-4026-83EA-83F9439F3B5D}" srcOrd="0" destOrd="0" presId="urn:microsoft.com/office/officeart/2005/8/layout/chevron1"/>
    <dgm:cxn modelId="{0BF0E8E6-6558-4D9C-BF42-BF886F62C2D4}" srcId="{A654040F-046E-4250-A3D9-18FF73C670B6}" destId="{6109D22C-7438-4DA7-8A71-D478BD93AAAE}" srcOrd="0" destOrd="0" parTransId="{5851B5FE-F129-40CA-B857-40390DBE8731}" sibTransId="{DA2796DC-2A6A-47A6-8F2F-FB610DBFA3C6}"/>
    <dgm:cxn modelId="{D1665BED-00FF-48B0-93B7-4CBA00D705EA}" srcId="{A654040F-046E-4250-A3D9-18FF73C670B6}" destId="{64B63F31-006F-4A59-968A-49E001082FD3}" srcOrd="1" destOrd="0" parTransId="{C6987018-B604-43A0-880D-E8B9D71B4FE4}" sibTransId="{87D149D5-1FC6-4B27-895F-3D4E4F4E2A70}"/>
    <dgm:cxn modelId="{85C5986D-1E1C-423E-B02D-37725F3A6F94}" type="presParOf" srcId="{762FAAC1-3740-429E-AA9C-8B98B60824C2}" destId="{6277D1EA-B4E6-4026-83EA-83F9439F3B5D}" srcOrd="0" destOrd="0" presId="urn:microsoft.com/office/officeart/2005/8/layout/chevron1"/>
    <dgm:cxn modelId="{418AD317-ED12-4664-AA1D-4E32A3AFD638}" type="presParOf" srcId="{762FAAC1-3740-429E-AA9C-8B98B60824C2}" destId="{2DA23063-FF78-40FB-8D58-6F51A08C3683}" srcOrd="1" destOrd="0" presId="urn:microsoft.com/office/officeart/2005/8/layout/chevron1"/>
    <dgm:cxn modelId="{3140988F-426C-432B-90C3-DB2F4BD89063}" type="presParOf" srcId="{762FAAC1-3740-429E-AA9C-8B98B60824C2}" destId="{7A0A4EC1-1769-4E62-BEC5-397DC88C5C6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CC81F-EF29-4EB3-9197-84FDAA8ACA9E}" type="doc">
      <dgm:prSet loTypeId="urn:microsoft.com/office/officeart/2008/layout/VerticalCircleList" loCatId="list" qsTypeId="urn:microsoft.com/office/officeart/2005/8/quickstyle/3d3" qsCatId="3D" csTypeId="urn:microsoft.com/office/officeart/2005/8/colors/accent1_2" csCatId="accent1" phldr="1"/>
      <dgm:spPr/>
      <dgm:t>
        <a:bodyPr/>
        <a:lstStyle/>
        <a:p>
          <a:endParaRPr lang="tr-TR"/>
        </a:p>
      </dgm:t>
    </dgm:pt>
    <dgm:pt modelId="{58D4F812-E88D-490B-AA07-EA112CD51A83}">
      <dgm:prSet phldrT="[Metin]" custT="1"/>
      <dgm:spPr/>
      <dgm:t>
        <a:bodyPr/>
        <a:lstStyle/>
        <a:p>
          <a:pPr algn="ctr"/>
          <a:r>
            <a:rPr lang="tr-TR" sz="2400" b="0" dirty="0" smtClean="0">
              <a:solidFill>
                <a:schemeClr val="tx1"/>
              </a:solidFill>
            </a:rPr>
            <a:t>2204-A Lise Öğrencileri Araştırma Projeleri Yarışması</a:t>
          </a:r>
          <a:endParaRPr lang="tr-TR" sz="2400" b="0" dirty="0">
            <a:solidFill>
              <a:schemeClr val="tx1"/>
            </a:solidFill>
          </a:endParaRPr>
        </a:p>
      </dgm:t>
    </dgm:pt>
    <dgm:pt modelId="{0CA4B11F-7F15-4DAF-90F7-AF6B69AD5BAB}" type="parTrans" cxnId="{7DE54421-7C11-45CA-AB88-1E40A89030DA}">
      <dgm:prSet/>
      <dgm:spPr/>
      <dgm:t>
        <a:bodyPr/>
        <a:lstStyle/>
        <a:p>
          <a:endParaRPr lang="tr-TR"/>
        </a:p>
      </dgm:t>
    </dgm:pt>
    <dgm:pt modelId="{DCB43F44-23AF-4989-B7B4-58C479F1CC88}" type="sibTrans" cxnId="{7DE54421-7C11-45CA-AB88-1E40A89030DA}">
      <dgm:prSet/>
      <dgm:spPr/>
      <dgm:t>
        <a:bodyPr/>
        <a:lstStyle/>
        <a:p>
          <a:endParaRPr lang="tr-TR"/>
        </a:p>
      </dgm:t>
    </dgm:pt>
    <dgm:pt modelId="{3E27D3AF-01F6-4E9A-B95C-00438CDC26C9}">
      <dgm:prSet phldrT="[Metin]" custT="1"/>
      <dgm:spPr/>
      <dgm:t>
        <a:bodyPr/>
        <a:lstStyle/>
        <a:p>
          <a:pPr algn="ctr"/>
          <a:r>
            <a:rPr lang="tr-TR" sz="2400" b="0" dirty="0" smtClean="0">
              <a:solidFill>
                <a:schemeClr val="tx1"/>
              </a:solidFill>
            </a:rPr>
            <a:t>2204-B </a:t>
          </a:r>
          <a:r>
            <a:rPr lang="tr-TR" sz="2400" b="0" dirty="0" smtClean="0">
              <a:solidFill>
                <a:schemeClr val="tx1"/>
              </a:solidFill>
              <a:cs typeface="Arial" pitchFamily="34" charset="0"/>
            </a:rPr>
            <a:t>Ortaokul Öğrencileri Araştırma Projeleri Yarışması </a:t>
          </a:r>
          <a:endParaRPr lang="tr-TR" sz="2400" b="0" dirty="0">
            <a:solidFill>
              <a:schemeClr val="tx1"/>
            </a:solidFill>
          </a:endParaRPr>
        </a:p>
      </dgm:t>
    </dgm:pt>
    <dgm:pt modelId="{423C2AA9-78EB-470E-9628-013E251156D8}" type="parTrans" cxnId="{92570F39-95B6-4213-916C-63B6E2D051D3}">
      <dgm:prSet/>
      <dgm:spPr/>
      <dgm:t>
        <a:bodyPr/>
        <a:lstStyle/>
        <a:p>
          <a:endParaRPr lang="tr-TR"/>
        </a:p>
      </dgm:t>
    </dgm:pt>
    <dgm:pt modelId="{8447F32F-DBEA-488D-A53D-339FC25E96B0}" type="sibTrans" cxnId="{92570F39-95B6-4213-916C-63B6E2D051D3}">
      <dgm:prSet/>
      <dgm:spPr/>
      <dgm:t>
        <a:bodyPr/>
        <a:lstStyle/>
        <a:p>
          <a:endParaRPr lang="tr-TR"/>
        </a:p>
      </dgm:t>
    </dgm:pt>
    <dgm:pt modelId="{1396025F-E365-42B6-8ED8-6912A60FF58E}">
      <dgm:prSet phldrT="[Metin]" custT="1"/>
      <dgm:spPr/>
      <dgm:t>
        <a:bodyPr/>
        <a:lstStyle/>
        <a:p>
          <a:pPr algn="ctr"/>
          <a:r>
            <a:rPr lang="tr-TR" sz="3600"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Araştırma Projeleri Yarışması </a:t>
          </a:r>
          <a:endParaRPr lang="tr-TR" sz="3600" b="1" dirty="0">
            <a:solidFill>
              <a:schemeClr val="accent1">
                <a:lumMod val="60000"/>
                <a:lumOff val="40000"/>
              </a:schemeClr>
            </a:solidFill>
          </a:endParaRPr>
        </a:p>
      </dgm:t>
    </dgm:pt>
    <dgm:pt modelId="{9EED2CDC-29D8-4867-ACE7-A2C4167AD1FC}" type="sibTrans" cxnId="{E9D503AB-B6D7-4CB7-83F2-1105D5D0F533}">
      <dgm:prSet/>
      <dgm:spPr/>
      <dgm:t>
        <a:bodyPr/>
        <a:lstStyle/>
        <a:p>
          <a:endParaRPr lang="tr-TR"/>
        </a:p>
      </dgm:t>
    </dgm:pt>
    <dgm:pt modelId="{57A69C1F-2495-4D4A-8111-699288583DFA}" type="parTrans" cxnId="{E9D503AB-B6D7-4CB7-83F2-1105D5D0F533}">
      <dgm:prSet/>
      <dgm:spPr/>
      <dgm:t>
        <a:bodyPr/>
        <a:lstStyle/>
        <a:p>
          <a:endParaRPr lang="tr-TR"/>
        </a:p>
      </dgm:t>
    </dgm:pt>
    <dgm:pt modelId="{69208061-BC26-450C-9041-A3ADA64573F6}">
      <dgm:prSet phldrT="[Metin]"/>
      <dgm:spPr/>
      <dgm:t>
        <a:bodyPr/>
        <a:lstStyle/>
        <a:p>
          <a:r>
            <a:rPr lang="tr-TR" dirty="0" smtClean="0"/>
            <a:t>.</a:t>
          </a:r>
          <a:endParaRPr lang="tr-TR" dirty="0"/>
        </a:p>
      </dgm:t>
    </dgm:pt>
    <dgm:pt modelId="{52B6EA6B-CA99-4A75-8688-D5ECBEE65664}" type="sibTrans" cxnId="{A88EFE31-1E0B-455F-A401-BCD8CA8D4614}">
      <dgm:prSet/>
      <dgm:spPr/>
      <dgm:t>
        <a:bodyPr/>
        <a:lstStyle/>
        <a:p>
          <a:endParaRPr lang="tr-TR"/>
        </a:p>
      </dgm:t>
    </dgm:pt>
    <dgm:pt modelId="{EF1C2FD5-199A-419D-B721-3F6D20959AAF}" type="parTrans" cxnId="{A88EFE31-1E0B-455F-A401-BCD8CA8D4614}">
      <dgm:prSet/>
      <dgm:spPr/>
      <dgm:t>
        <a:bodyPr/>
        <a:lstStyle/>
        <a:p>
          <a:endParaRPr lang="tr-TR"/>
        </a:p>
      </dgm:t>
    </dgm:pt>
    <dgm:pt modelId="{76AB45D4-E43E-4EE1-9FEC-F5F34B5A0345}" type="pres">
      <dgm:prSet presAssocID="{2ADCC81F-EF29-4EB3-9197-84FDAA8ACA9E}" presName="Name0" presStyleCnt="0">
        <dgm:presLayoutVars>
          <dgm:dir/>
        </dgm:presLayoutVars>
      </dgm:prSet>
      <dgm:spPr/>
      <dgm:t>
        <a:bodyPr/>
        <a:lstStyle/>
        <a:p>
          <a:endParaRPr lang="tr-TR"/>
        </a:p>
      </dgm:t>
    </dgm:pt>
    <dgm:pt modelId="{807C8657-7FBE-47CE-80BE-90FE958D210B}" type="pres">
      <dgm:prSet presAssocID="{58D4F812-E88D-490B-AA07-EA112CD51A83}" presName="withChildren" presStyleCnt="0"/>
      <dgm:spPr/>
    </dgm:pt>
    <dgm:pt modelId="{A905476A-8FAA-4615-B4F3-63B2A6DBF5BF}" type="pres">
      <dgm:prSet presAssocID="{58D4F812-E88D-490B-AA07-EA112CD51A83}" presName="bigCircle" presStyleLbl="vennNode1" presStyleIdx="0" presStyleCnt="4" custLinFactNeighborX="-48272" custLinFactNeighborY="15261"/>
      <dgm:spPr/>
    </dgm:pt>
    <dgm:pt modelId="{1B281C9A-50EE-4A87-BD22-F8D24273B1A2}" type="pres">
      <dgm:prSet presAssocID="{58D4F812-E88D-490B-AA07-EA112CD51A83}" presName="medCircle" presStyleLbl="vennNode1" presStyleIdx="1" presStyleCnt="4" custLinFactY="15072" custLinFactNeighborX="-65191" custLinFactNeighborY="100000"/>
      <dgm:spPr/>
    </dgm:pt>
    <dgm:pt modelId="{DF6FD7F7-B3A1-4ED8-B61F-F88F73BDCEBC}" type="pres">
      <dgm:prSet presAssocID="{58D4F812-E88D-490B-AA07-EA112CD51A83}" presName="txLvl1" presStyleLbl="revTx" presStyleIdx="0" presStyleCnt="4" custLinFactY="117775" custLinFactNeighborX="-64502" custLinFactNeighborY="200000"/>
      <dgm:spPr/>
      <dgm:t>
        <a:bodyPr/>
        <a:lstStyle/>
        <a:p>
          <a:endParaRPr lang="tr-TR"/>
        </a:p>
      </dgm:t>
    </dgm:pt>
    <dgm:pt modelId="{BD0921B4-8B1B-448F-8B4F-8E04A7E63CF9}" type="pres">
      <dgm:prSet presAssocID="{58D4F812-E88D-490B-AA07-EA112CD51A83}" presName="lin" presStyleCnt="0"/>
      <dgm:spPr/>
    </dgm:pt>
    <dgm:pt modelId="{47400475-90EF-4950-98C7-1D9947427690}" type="pres">
      <dgm:prSet presAssocID="{69208061-BC26-450C-9041-A3ADA64573F6}" presName="txLvl2" presStyleLbl="revTx" presStyleIdx="1" presStyleCnt="4" custLinFactX="-67844" custLinFactY="69944" custLinFactNeighborX="-100000" custLinFactNeighborY="100000"/>
      <dgm:spPr/>
      <dgm:t>
        <a:bodyPr/>
        <a:lstStyle/>
        <a:p>
          <a:endParaRPr lang="tr-TR"/>
        </a:p>
      </dgm:t>
    </dgm:pt>
    <dgm:pt modelId="{2E46729C-07F1-4C8B-96AD-3F264B1EB003}" type="pres">
      <dgm:prSet presAssocID="{58D4F812-E88D-490B-AA07-EA112CD51A83}" presName="overlap" presStyleCnt="0"/>
      <dgm:spPr/>
    </dgm:pt>
    <dgm:pt modelId="{657C41D8-0BC0-497E-876E-CFCAF407A663}" type="pres">
      <dgm:prSet presAssocID="{3E27D3AF-01F6-4E9A-B95C-00438CDC26C9}" presName="withChildren" presStyleCnt="0"/>
      <dgm:spPr/>
    </dgm:pt>
    <dgm:pt modelId="{0E8B8C4C-D00D-4F7D-9D09-45ACD1670B8B}" type="pres">
      <dgm:prSet presAssocID="{3E27D3AF-01F6-4E9A-B95C-00438CDC26C9}" presName="bigCircle" presStyleLbl="vennNode1" presStyleIdx="2" presStyleCnt="4" custLinFactNeighborX="70801" custLinFactNeighborY="-5515"/>
      <dgm:spPr/>
    </dgm:pt>
    <dgm:pt modelId="{E7BF6409-3A56-4736-9411-7CE490CC4790}" type="pres">
      <dgm:prSet presAssocID="{3E27D3AF-01F6-4E9A-B95C-00438CDC26C9}" presName="medCircle" presStyleLbl="vennNode1" presStyleIdx="3" presStyleCnt="4" custLinFactX="297254" custLinFactNeighborX="300000" custLinFactNeighborY="-9542"/>
      <dgm:spPr/>
    </dgm:pt>
    <dgm:pt modelId="{548C88CA-79A0-43CF-88A7-3432B53A736E}" type="pres">
      <dgm:prSet presAssocID="{3E27D3AF-01F6-4E9A-B95C-00438CDC26C9}" presName="txLvl1" presStyleLbl="revTx" presStyleIdx="2" presStyleCnt="4" custLinFactY="81478" custLinFactNeighborX="59344" custLinFactNeighborY="100000"/>
      <dgm:spPr/>
      <dgm:t>
        <a:bodyPr/>
        <a:lstStyle/>
        <a:p>
          <a:endParaRPr lang="tr-TR"/>
        </a:p>
      </dgm:t>
    </dgm:pt>
    <dgm:pt modelId="{6AD51F82-5EB3-433C-BC33-F32D18D42564}" type="pres">
      <dgm:prSet presAssocID="{3E27D3AF-01F6-4E9A-B95C-00438CDC26C9}" presName="lin" presStyleCnt="0"/>
      <dgm:spPr/>
    </dgm:pt>
    <dgm:pt modelId="{70DC973C-D775-425E-81A4-83DD8F004BDC}" type="pres">
      <dgm:prSet presAssocID="{1396025F-E365-42B6-8ED8-6912A60FF58E}" presName="txLvl2" presStyleLbl="revTx" presStyleIdx="3" presStyleCnt="4" custLinFactY="-363591" custLinFactNeighborX="66881" custLinFactNeighborY="-400000"/>
      <dgm:spPr/>
      <dgm:t>
        <a:bodyPr/>
        <a:lstStyle/>
        <a:p>
          <a:endParaRPr lang="tr-TR"/>
        </a:p>
      </dgm:t>
    </dgm:pt>
  </dgm:ptLst>
  <dgm:cxnLst>
    <dgm:cxn modelId="{79C0EC4D-0735-4BEB-8CE1-FB17744BE2FA}" type="presOf" srcId="{69208061-BC26-450C-9041-A3ADA64573F6}" destId="{47400475-90EF-4950-98C7-1D9947427690}" srcOrd="0" destOrd="0" presId="urn:microsoft.com/office/officeart/2008/layout/VerticalCircleList"/>
    <dgm:cxn modelId="{A88EFE31-1E0B-455F-A401-BCD8CA8D4614}" srcId="{58D4F812-E88D-490B-AA07-EA112CD51A83}" destId="{69208061-BC26-450C-9041-A3ADA64573F6}" srcOrd="0" destOrd="0" parTransId="{EF1C2FD5-199A-419D-B721-3F6D20959AAF}" sibTransId="{52B6EA6B-CA99-4A75-8688-D5ECBEE65664}"/>
    <dgm:cxn modelId="{E9D503AB-B6D7-4CB7-83F2-1105D5D0F533}" srcId="{3E27D3AF-01F6-4E9A-B95C-00438CDC26C9}" destId="{1396025F-E365-42B6-8ED8-6912A60FF58E}" srcOrd="0" destOrd="0" parTransId="{57A69C1F-2495-4D4A-8111-699288583DFA}" sibTransId="{9EED2CDC-29D8-4867-ACE7-A2C4167AD1FC}"/>
    <dgm:cxn modelId="{92570F39-95B6-4213-916C-63B6E2D051D3}" srcId="{2ADCC81F-EF29-4EB3-9197-84FDAA8ACA9E}" destId="{3E27D3AF-01F6-4E9A-B95C-00438CDC26C9}" srcOrd="1" destOrd="0" parTransId="{423C2AA9-78EB-470E-9628-013E251156D8}" sibTransId="{8447F32F-DBEA-488D-A53D-339FC25E96B0}"/>
    <dgm:cxn modelId="{421D1D42-4166-4F9C-80DE-897097B2ED80}" type="presOf" srcId="{2ADCC81F-EF29-4EB3-9197-84FDAA8ACA9E}" destId="{76AB45D4-E43E-4EE1-9FEC-F5F34B5A0345}" srcOrd="0" destOrd="0" presId="urn:microsoft.com/office/officeart/2008/layout/VerticalCircleList"/>
    <dgm:cxn modelId="{7DE54421-7C11-45CA-AB88-1E40A89030DA}" srcId="{2ADCC81F-EF29-4EB3-9197-84FDAA8ACA9E}" destId="{58D4F812-E88D-490B-AA07-EA112CD51A83}" srcOrd="0" destOrd="0" parTransId="{0CA4B11F-7F15-4DAF-90F7-AF6B69AD5BAB}" sibTransId="{DCB43F44-23AF-4989-B7B4-58C479F1CC88}"/>
    <dgm:cxn modelId="{752B1E4E-CEF7-4A85-8FAB-F519615C2B73}" type="presOf" srcId="{58D4F812-E88D-490B-AA07-EA112CD51A83}" destId="{DF6FD7F7-B3A1-4ED8-B61F-F88F73BDCEBC}" srcOrd="0" destOrd="0" presId="urn:microsoft.com/office/officeart/2008/layout/VerticalCircleList"/>
    <dgm:cxn modelId="{233FAC39-1C7F-4356-B7A3-2A009453FED4}" type="presOf" srcId="{3E27D3AF-01F6-4E9A-B95C-00438CDC26C9}" destId="{548C88CA-79A0-43CF-88A7-3432B53A736E}" srcOrd="0" destOrd="0" presId="urn:microsoft.com/office/officeart/2008/layout/VerticalCircleList"/>
    <dgm:cxn modelId="{00553EC9-8473-4FBD-90F8-A73CEEB5B3FD}" type="presOf" srcId="{1396025F-E365-42B6-8ED8-6912A60FF58E}" destId="{70DC973C-D775-425E-81A4-83DD8F004BDC}" srcOrd="0" destOrd="0" presId="urn:microsoft.com/office/officeart/2008/layout/VerticalCircleList"/>
    <dgm:cxn modelId="{2B9A722A-98AA-44DC-8822-F708B3F60B39}" type="presParOf" srcId="{76AB45D4-E43E-4EE1-9FEC-F5F34B5A0345}" destId="{807C8657-7FBE-47CE-80BE-90FE958D210B}" srcOrd="0" destOrd="0" presId="urn:microsoft.com/office/officeart/2008/layout/VerticalCircleList"/>
    <dgm:cxn modelId="{25FE77E3-BAED-4A06-9DEA-19AD1317E132}" type="presParOf" srcId="{807C8657-7FBE-47CE-80BE-90FE958D210B}" destId="{A905476A-8FAA-4615-B4F3-63B2A6DBF5BF}" srcOrd="0" destOrd="0" presId="urn:microsoft.com/office/officeart/2008/layout/VerticalCircleList"/>
    <dgm:cxn modelId="{493B6694-254F-4C04-A8EB-D7DAD5173FCC}" type="presParOf" srcId="{807C8657-7FBE-47CE-80BE-90FE958D210B}" destId="{1B281C9A-50EE-4A87-BD22-F8D24273B1A2}" srcOrd="1" destOrd="0" presId="urn:microsoft.com/office/officeart/2008/layout/VerticalCircleList"/>
    <dgm:cxn modelId="{40F3BFC6-4DEE-401F-B63A-624DEFD8D765}" type="presParOf" srcId="{807C8657-7FBE-47CE-80BE-90FE958D210B}" destId="{DF6FD7F7-B3A1-4ED8-B61F-F88F73BDCEBC}" srcOrd="2" destOrd="0" presId="urn:microsoft.com/office/officeart/2008/layout/VerticalCircleList"/>
    <dgm:cxn modelId="{0841562B-D7EB-4C8B-9EE3-01FDEA109B24}" type="presParOf" srcId="{807C8657-7FBE-47CE-80BE-90FE958D210B}" destId="{BD0921B4-8B1B-448F-8B4F-8E04A7E63CF9}" srcOrd="3" destOrd="0" presId="urn:microsoft.com/office/officeart/2008/layout/VerticalCircleList"/>
    <dgm:cxn modelId="{56E6DE75-2907-4133-84CA-9FAE0EDDB915}" type="presParOf" srcId="{BD0921B4-8B1B-448F-8B4F-8E04A7E63CF9}" destId="{47400475-90EF-4950-98C7-1D9947427690}" srcOrd="0" destOrd="0" presId="urn:microsoft.com/office/officeart/2008/layout/VerticalCircleList"/>
    <dgm:cxn modelId="{9F50362C-C9A0-4F83-81AA-AF16F6903A26}" type="presParOf" srcId="{76AB45D4-E43E-4EE1-9FEC-F5F34B5A0345}" destId="{2E46729C-07F1-4C8B-96AD-3F264B1EB003}" srcOrd="1" destOrd="0" presId="urn:microsoft.com/office/officeart/2008/layout/VerticalCircleList"/>
    <dgm:cxn modelId="{A06AF50F-6D08-472A-94C9-16127284AAC8}" type="presParOf" srcId="{76AB45D4-E43E-4EE1-9FEC-F5F34B5A0345}" destId="{657C41D8-0BC0-497E-876E-CFCAF407A663}" srcOrd="2" destOrd="0" presId="urn:microsoft.com/office/officeart/2008/layout/VerticalCircleList"/>
    <dgm:cxn modelId="{EB8DE56F-8097-48E5-80A4-D6EABFF80322}" type="presParOf" srcId="{657C41D8-0BC0-497E-876E-CFCAF407A663}" destId="{0E8B8C4C-D00D-4F7D-9D09-45ACD1670B8B}" srcOrd="0" destOrd="0" presId="urn:microsoft.com/office/officeart/2008/layout/VerticalCircleList"/>
    <dgm:cxn modelId="{7A6D2B77-C957-40F4-A7BF-BDB3B75ED6E0}" type="presParOf" srcId="{657C41D8-0BC0-497E-876E-CFCAF407A663}" destId="{E7BF6409-3A56-4736-9411-7CE490CC4790}" srcOrd="1" destOrd="0" presId="urn:microsoft.com/office/officeart/2008/layout/VerticalCircleList"/>
    <dgm:cxn modelId="{9F61E593-085A-4707-B624-A67E8BDB91AA}" type="presParOf" srcId="{657C41D8-0BC0-497E-876E-CFCAF407A663}" destId="{548C88CA-79A0-43CF-88A7-3432B53A736E}" srcOrd="2" destOrd="0" presId="urn:microsoft.com/office/officeart/2008/layout/VerticalCircleList"/>
    <dgm:cxn modelId="{5CA9CAF8-AECD-403A-9887-031EE4D52E03}" type="presParOf" srcId="{657C41D8-0BC0-497E-876E-CFCAF407A663}" destId="{6AD51F82-5EB3-433C-BC33-F32D18D42564}" srcOrd="3" destOrd="0" presId="urn:microsoft.com/office/officeart/2008/layout/VerticalCircleList"/>
    <dgm:cxn modelId="{4CDC572F-6178-481D-98AC-5B2B6AC4C8EB}" type="presParOf" srcId="{6AD51F82-5EB3-433C-BC33-F32D18D42564}" destId="{70DC973C-D775-425E-81A4-83DD8F004BDC}" srcOrd="0"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F28DC07-4A0A-43A6-8AA5-9DB1C0C584A9}"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tr-TR"/>
        </a:p>
      </dgm:t>
    </dgm:pt>
    <dgm:pt modelId="{49B6DD0A-176E-46CE-868B-FAE8917BA89B}">
      <dgm:prSet phldrT="[Metin]" custT="1"/>
      <dgm:spPr/>
      <dgm:t>
        <a:bodyPr/>
        <a:lstStyle/>
        <a:p>
          <a:r>
            <a:rPr lang="tr-TR" sz="1800" b="1" dirty="0" smtClean="0">
              <a:latin typeface="+mn-lt"/>
            </a:rPr>
            <a:t>Başvurular</a:t>
          </a:r>
        </a:p>
        <a:p>
          <a:r>
            <a:rPr lang="tr-TR" sz="1800" b="1" dirty="0" smtClean="0">
              <a:latin typeface="+mn-lt"/>
            </a:rPr>
            <a:t> 27 Ocak 2020 </a:t>
          </a:r>
        </a:p>
        <a:p>
          <a:r>
            <a:rPr lang="tr-TR" sz="1800" b="1" dirty="0" smtClean="0">
              <a:latin typeface="+mn-lt"/>
            </a:rPr>
            <a:t>14 Şubat 2020</a:t>
          </a:r>
        </a:p>
        <a:p>
          <a:r>
            <a:rPr lang="tr-TR" sz="1800" dirty="0" smtClean="0">
              <a:solidFill>
                <a:schemeClr val="tx1"/>
              </a:solidFill>
            </a:rPr>
            <a:t>17:30 </a:t>
          </a:r>
          <a:endParaRPr lang="tr-TR" sz="1800" dirty="0">
            <a:solidFill>
              <a:schemeClr val="tx1"/>
            </a:solidFill>
          </a:endParaRPr>
        </a:p>
      </dgm:t>
    </dgm:pt>
    <dgm:pt modelId="{9CCF8005-4174-4644-B00A-216F59282FA0}" type="parTrans" cxnId="{34426714-0713-4AA0-B999-CB0EFD501D68}">
      <dgm:prSet/>
      <dgm:spPr/>
      <dgm:t>
        <a:bodyPr/>
        <a:lstStyle/>
        <a:p>
          <a:endParaRPr lang="tr-TR"/>
        </a:p>
      </dgm:t>
    </dgm:pt>
    <dgm:pt modelId="{0F60D9D2-483B-4382-A99E-5DBFCFEBEC48}" type="sibTrans" cxnId="{34426714-0713-4AA0-B999-CB0EFD501D68}">
      <dgm:prSet/>
      <dgm:spPr/>
      <dgm:t>
        <a:bodyPr/>
        <a:lstStyle/>
        <a:p>
          <a:endParaRPr lang="tr-TR"/>
        </a:p>
      </dgm:t>
    </dgm:pt>
    <dgm:pt modelId="{01E3A665-82C6-43E7-82E0-673A2ACB4A6B}">
      <dgm:prSet phldrT="[Metin]" custT="1"/>
      <dgm:spPr/>
      <dgm:t>
        <a:bodyPr/>
        <a:lstStyle/>
        <a:p>
          <a:r>
            <a:rPr lang="tr-TR" sz="1400" b="1" dirty="0" smtClean="0">
              <a:latin typeface="+mn-lt"/>
            </a:rPr>
            <a:t>https://arbis.tubitak.gov.tr</a:t>
          </a:r>
          <a:endParaRPr lang="tr-TR" sz="1400" dirty="0"/>
        </a:p>
      </dgm:t>
    </dgm:pt>
    <dgm:pt modelId="{A2096AF5-E323-480F-8207-BE16700AA76F}" type="parTrans" cxnId="{501176E0-0BE1-490A-AC68-CBFCD132717D}">
      <dgm:prSet/>
      <dgm:spPr/>
      <dgm:t>
        <a:bodyPr/>
        <a:lstStyle/>
        <a:p>
          <a:endParaRPr lang="tr-TR"/>
        </a:p>
      </dgm:t>
    </dgm:pt>
    <dgm:pt modelId="{690B45CC-2E8C-44C2-AB16-F9FBF4CDDEE7}" type="sibTrans" cxnId="{501176E0-0BE1-490A-AC68-CBFCD132717D}">
      <dgm:prSet/>
      <dgm:spPr/>
      <dgm:t>
        <a:bodyPr/>
        <a:lstStyle/>
        <a:p>
          <a:endParaRPr lang="tr-TR"/>
        </a:p>
      </dgm:t>
    </dgm:pt>
    <dgm:pt modelId="{4672D254-A1DA-456E-A705-183F53643DAF}">
      <dgm:prSet phldrT="[Metin]" custT="1"/>
      <dgm:spPr/>
      <dgm:t>
        <a:bodyPr/>
        <a:lstStyle/>
        <a:p>
          <a:r>
            <a:rPr lang="tr-TR" sz="1600" b="1" dirty="0" smtClean="0">
              <a:solidFill>
                <a:schemeClr val="bg1"/>
              </a:solidFill>
              <a:latin typeface="+mn-lt"/>
            </a:rPr>
            <a:t>Proje Özeti (en az 150, en fazla 250 kelime)</a:t>
          </a:r>
          <a:r>
            <a:rPr lang="tr-TR" sz="1600" dirty="0" smtClean="0">
              <a:solidFill>
                <a:schemeClr val="bg1"/>
              </a:solidFill>
              <a:latin typeface="+mn-lt"/>
            </a:rPr>
            <a:t>, </a:t>
          </a:r>
        </a:p>
        <a:p>
          <a:r>
            <a:rPr lang="tr-TR" sz="1600" b="1" dirty="0" smtClean="0">
              <a:solidFill>
                <a:schemeClr val="bg1"/>
              </a:solidFill>
              <a:latin typeface="+mn-lt"/>
            </a:rPr>
            <a:t>Proje Raporu</a:t>
          </a:r>
          <a:r>
            <a:rPr lang="tr-TR" sz="1600" dirty="0" smtClean="0">
              <a:solidFill>
                <a:schemeClr val="bg1"/>
              </a:solidFill>
              <a:latin typeface="+mn-lt"/>
            </a:rPr>
            <a:t> </a:t>
          </a:r>
          <a:r>
            <a:rPr lang="tr-TR" sz="1600" b="1" dirty="0" smtClean="0">
              <a:solidFill>
                <a:schemeClr val="bg1"/>
              </a:solidFill>
              <a:latin typeface="+mn-lt"/>
            </a:rPr>
            <a:t>(en az 2, en fazla 20 sayfa)</a:t>
          </a:r>
          <a:endParaRPr lang="tr-TR" sz="1600" dirty="0">
            <a:solidFill>
              <a:schemeClr val="bg1"/>
            </a:solidFill>
          </a:endParaRPr>
        </a:p>
      </dgm:t>
    </dgm:pt>
    <dgm:pt modelId="{43B5CF0D-8DCC-4702-BF0C-C83A98444867}" type="parTrans" cxnId="{96517404-0F42-43BB-9016-B849C2C531F4}">
      <dgm:prSet/>
      <dgm:spPr/>
      <dgm:t>
        <a:bodyPr/>
        <a:lstStyle/>
        <a:p>
          <a:endParaRPr lang="tr-TR"/>
        </a:p>
      </dgm:t>
    </dgm:pt>
    <dgm:pt modelId="{19576D16-5A47-4B47-A6CA-D960C1B938CF}" type="sibTrans" cxnId="{96517404-0F42-43BB-9016-B849C2C531F4}">
      <dgm:prSet/>
      <dgm:spPr/>
      <dgm:t>
        <a:bodyPr/>
        <a:lstStyle/>
        <a:p>
          <a:endParaRPr lang="tr-TR"/>
        </a:p>
      </dgm:t>
    </dgm:pt>
    <dgm:pt modelId="{CA33B2B0-F5E7-46AA-B310-9CC4584A04B5}">
      <dgm:prSet phldrT="[Metin]" custT="1"/>
      <dgm:spPr/>
      <dgm:t>
        <a:bodyPr/>
        <a:lstStyle/>
        <a:p>
          <a:endParaRPr lang="tr-TR" sz="1100" u="sng" dirty="0" smtClean="0">
            <a:solidFill>
              <a:schemeClr val="tx1"/>
            </a:solidFill>
            <a:latin typeface="+mn-lt"/>
            <a:hlinkClick xmlns:r="http://schemas.openxmlformats.org/officeDocument/2006/relationships" r:id="rId1"/>
          </a:endParaRPr>
        </a:p>
        <a:p>
          <a:endParaRPr lang="tr-TR" sz="1400" u="sng" dirty="0" smtClean="0">
            <a:solidFill>
              <a:schemeClr val="tx1"/>
            </a:solidFill>
            <a:latin typeface="+mn-lt"/>
            <a:hlinkClick xmlns:r="http://schemas.openxmlformats.org/officeDocument/2006/relationships" r:id="rId1"/>
          </a:endParaRPr>
        </a:p>
        <a:p>
          <a:r>
            <a:rPr lang="tr-TR" sz="1400" b="0" dirty="0" smtClean="0">
              <a:solidFill>
                <a:schemeClr val="tx1"/>
              </a:solidFill>
              <a:latin typeface="+mn-lt"/>
            </a:rPr>
            <a:t>. </a:t>
          </a:r>
          <a:endParaRPr lang="tr-TR" sz="1400" b="0" dirty="0">
            <a:solidFill>
              <a:schemeClr val="tx1"/>
            </a:solidFill>
          </a:endParaRPr>
        </a:p>
      </dgm:t>
    </dgm:pt>
    <dgm:pt modelId="{949DCAA0-AFB0-447D-A284-7B5DDC091170}" type="sibTrans" cxnId="{431654AC-1F58-4E37-A3E3-13BB5A4F2543}">
      <dgm:prSet/>
      <dgm:spPr/>
      <dgm:t>
        <a:bodyPr/>
        <a:lstStyle/>
        <a:p>
          <a:endParaRPr lang="tr-TR"/>
        </a:p>
      </dgm:t>
    </dgm:pt>
    <dgm:pt modelId="{0712837C-DFBA-4A01-80B9-CC011F719A3E}" type="parTrans" cxnId="{431654AC-1F58-4E37-A3E3-13BB5A4F2543}">
      <dgm:prSet/>
      <dgm:spPr/>
      <dgm:t>
        <a:bodyPr/>
        <a:lstStyle/>
        <a:p>
          <a:endParaRPr lang="tr-TR"/>
        </a:p>
      </dgm:t>
    </dgm:pt>
    <dgm:pt modelId="{3CAC0F2F-D6E6-44FD-ABF8-BCA78579E9DC}" type="pres">
      <dgm:prSet presAssocID="{8F28DC07-4A0A-43A6-8AA5-9DB1C0C584A9}" presName="Name0" presStyleCnt="0">
        <dgm:presLayoutVars>
          <dgm:dir/>
          <dgm:resizeHandles val="exact"/>
        </dgm:presLayoutVars>
      </dgm:prSet>
      <dgm:spPr/>
      <dgm:t>
        <a:bodyPr/>
        <a:lstStyle/>
        <a:p>
          <a:endParaRPr lang="tr-TR"/>
        </a:p>
      </dgm:t>
    </dgm:pt>
    <dgm:pt modelId="{4477D128-AAF3-4657-9E62-569A8DCA8061}" type="pres">
      <dgm:prSet presAssocID="{49B6DD0A-176E-46CE-868B-FAE8917BA89B}" presName="compNode" presStyleCnt="0"/>
      <dgm:spPr/>
    </dgm:pt>
    <dgm:pt modelId="{57BD21E0-A0DF-4310-8030-2EDD05C41909}" type="pres">
      <dgm:prSet presAssocID="{49B6DD0A-176E-46CE-868B-FAE8917BA89B}" presName="pictRect" presStyleLbl="node1" presStyleIdx="0" presStyleCnt="4" custScaleX="121369" custScaleY="89138" custLinFactNeighborX="82766" custLinFactNeighborY="65332"/>
      <dgm:spPr>
        <a:solidFill>
          <a:srgbClr val="FFC000"/>
        </a:solidFill>
      </dgm:spPr>
      <dgm:t>
        <a:bodyPr/>
        <a:lstStyle/>
        <a:p>
          <a:endParaRPr lang="tr-TR"/>
        </a:p>
      </dgm:t>
    </dgm:pt>
    <dgm:pt modelId="{F31C6396-A96A-470B-AE5A-A2A391CE12BB}" type="pres">
      <dgm:prSet presAssocID="{49B6DD0A-176E-46CE-868B-FAE8917BA89B}" presName="textRect" presStyleLbl="revTx" presStyleIdx="0" presStyleCnt="4" custScaleX="121267" custLinFactNeighborX="82667" custLinFactNeighborY="-70796">
        <dgm:presLayoutVars>
          <dgm:bulletEnabled val="1"/>
        </dgm:presLayoutVars>
      </dgm:prSet>
      <dgm:spPr/>
      <dgm:t>
        <a:bodyPr/>
        <a:lstStyle/>
        <a:p>
          <a:endParaRPr lang="tr-TR"/>
        </a:p>
      </dgm:t>
    </dgm:pt>
    <dgm:pt modelId="{0B2EEC79-5382-4299-9D82-3B9927BCB27C}" type="pres">
      <dgm:prSet presAssocID="{0F60D9D2-483B-4382-A99E-5DBFCFEBEC48}" presName="sibTrans" presStyleLbl="sibTrans2D1" presStyleIdx="0" presStyleCnt="0"/>
      <dgm:spPr/>
      <dgm:t>
        <a:bodyPr/>
        <a:lstStyle/>
        <a:p>
          <a:endParaRPr lang="tr-TR"/>
        </a:p>
      </dgm:t>
    </dgm:pt>
    <dgm:pt modelId="{027B4F4E-AE9D-4444-8D88-1FF3117793B6}" type="pres">
      <dgm:prSet presAssocID="{CA33B2B0-F5E7-46AA-B310-9CC4584A04B5}" presName="compNode" presStyleCnt="0"/>
      <dgm:spPr/>
    </dgm:pt>
    <dgm:pt modelId="{4CB95807-B0EE-47D5-B8C7-0FE8D5C40979}" type="pres">
      <dgm:prSet presAssocID="{CA33B2B0-F5E7-46AA-B310-9CC4584A04B5}" presName="pictRect" presStyleLbl="node1" presStyleIdx="1" presStyleCnt="4" custScaleX="160969" custScaleY="58553" custLinFactX="-72878" custLinFactY="100000" custLinFactNeighborX="-100000" custLinFactNeighborY="148522"/>
      <dgm:spPr>
        <a:solidFill>
          <a:schemeClr val="accent1"/>
        </a:solidFill>
      </dgm:spPr>
      <dgm:t>
        <a:bodyPr/>
        <a:lstStyle/>
        <a:p>
          <a:endParaRPr lang="tr-TR"/>
        </a:p>
      </dgm:t>
    </dgm:pt>
    <dgm:pt modelId="{68B882DA-FBEC-49A4-824C-4C1AB9145AFB}" type="pres">
      <dgm:prSet presAssocID="{CA33B2B0-F5E7-46AA-B310-9CC4584A04B5}" presName="textRect" presStyleLbl="revTx" presStyleIdx="1" presStyleCnt="4" custScaleX="138354" custScaleY="195556" custLinFactX="100000" custLinFactNeighborX="114322" custLinFactNeighborY="64076">
        <dgm:presLayoutVars>
          <dgm:bulletEnabled val="1"/>
        </dgm:presLayoutVars>
      </dgm:prSet>
      <dgm:spPr/>
      <dgm:t>
        <a:bodyPr/>
        <a:lstStyle/>
        <a:p>
          <a:endParaRPr lang="tr-TR"/>
        </a:p>
      </dgm:t>
    </dgm:pt>
    <dgm:pt modelId="{DAF95060-BA58-49EA-B4AE-FD3360078B15}" type="pres">
      <dgm:prSet presAssocID="{949DCAA0-AFB0-447D-A284-7B5DDC091170}" presName="sibTrans" presStyleLbl="sibTrans2D1" presStyleIdx="0" presStyleCnt="0"/>
      <dgm:spPr/>
      <dgm:t>
        <a:bodyPr/>
        <a:lstStyle/>
        <a:p>
          <a:endParaRPr lang="tr-TR"/>
        </a:p>
      </dgm:t>
    </dgm:pt>
    <dgm:pt modelId="{CF3B393C-BF46-4E55-B24D-1C218A79991A}" type="pres">
      <dgm:prSet presAssocID="{01E3A665-82C6-43E7-82E0-673A2ACB4A6B}" presName="compNode" presStyleCnt="0"/>
      <dgm:spPr/>
    </dgm:pt>
    <dgm:pt modelId="{521802A4-4492-4D82-8F38-B6DE8B477307}" type="pres">
      <dgm:prSet presAssocID="{01E3A665-82C6-43E7-82E0-673A2ACB4A6B}" presName="pictRect" presStyleLbl="node1" presStyleIdx="2" presStyleCnt="4" custScaleX="174132" custScaleY="59337" custLinFactX="100000" custLinFactNeighborX="117703" custLinFactNeighborY="71105"/>
      <dgm:spPr>
        <a:solidFill>
          <a:srgbClr val="C00000"/>
        </a:solidFill>
      </dgm:spPr>
      <dgm:t>
        <a:bodyPr/>
        <a:lstStyle/>
        <a:p>
          <a:endParaRPr lang="tr-TR"/>
        </a:p>
      </dgm:t>
    </dgm:pt>
    <dgm:pt modelId="{31216B5D-1148-4DFE-9B65-6CB218810868}" type="pres">
      <dgm:prSet presAssocID="{01E3A665-82C6-43E7-82E0-673A2ACB4A6B}" presName="textRect" presStyleLbl="revTx" presStyleIdx="2" presStyleCnt="4" custScaleX="154922" custLinFactX="100000" custLinFactNeighborX="117703" custLinFactNeighborY="-12992">
        <dgm:presLayoutVars>
          <dgm:bulletEnabled val="1"/>
        </dgm:presLayoutVars>
      </dgm:prSet>
      <dgm:spPr/>
      <dgm:t>
        <a:bodyPr/>
        <a:lstStyle/>
        <a:p>
          <a:endParaRPr lang="tr-TR"/>
        </a:p>
      </dgm:t>
    </dgm:pt>
    <dgm:pt modelId="{CAE347CC-892C-498D-BAFE-A88C3283CD04}" type="pres">
      <dgm:prSet presAssocID="{690B45CC-2E8C-44C2-AB16-F9FBF4CDDEE7}" presName="sibTrans" presStyleLbl="sibTrans2D1" presStyleIdx="0" presStyleCnt="0"/>
      <dgm:spPr/>
      <dgm:t>
        <a:bodyPr/>
        <a:lstStyle/>
        <a:p>
          <a:endParaRPr lang="tr-TR"/>
        </a:p>
      </dgm:t>
    </dgm:pt>
    <dgm:pt modelId="{2E25F41F-23A9-482E-8BEA-541DD6114DB4}" type="pres">
      <dgm:prSet presAssocID="{4672D254-A1DA-456E-A705-183F53643DAF}" presName="compNode" presStyleCnt="0"/>
      <dgm:spPr/>
    </dgm:pt>
    <dgm:pt modelId="{E0461E05-38FD-4AA0-BAD7-67D2658FA2A0}" type="pres">
      <dgm:prSet presAssocID="{4672D254-A1DA-456E-A705-183F53643DAF}" presName="pictRect" presStyleLbl="node1" presStyleIdx="3" presStyleCnt="4" custScaleX="229970" custScaleY="57930" custLinFactY="-100000" custLinFactNeighborX="-97054" custLinFactNeighborY="-128183"/>
      <dgm:spPr>
        <a:solidFill>
          <a:srgbClr val="C00000"/>
        </a:solidFill>
      </dgm:spPr>
      <dgm:t>
        <a:bodyPr/>
        <a:lstStyle/>
        <a:p>
          <a:endParaRPr lang="tr-TR"/>
        </a:p>
      </dgm:t>
    </dgm:pt>
    <dgm:pt modelId="{86B05DCB-8484-4AD4-8998-E4B868B51987}" type="pres">
      <dgm:prSet presAssocID="{4672D254-A1DA-456E-A705-183F53643DAF}" presName="textRect" presStyleLbl="revTx" presStyleIdx="3" presStyleCnt="4" custScaleX="216134" custScaleY="98639" custLinFactY="-269513" custLinFactNeighborX="-95833" custLinFactNeighborY="-300000">
        <dgm:presLayoutVars>
          <dgm:bulletEnabled val="1"/>
        </dgm:presLayoutVars>
      </dgm:prSet>
      <dgm:spPr/>
      <dgm:t>
        <a:bodyPr/>
        <a:lstStyle/>
        <a:p>
          <a:endParaRPr lang="tr-TR"/>
        </a:p>
      </dgm:t>
    </dgm:pt>
  </dgm:ptLst>
  <dgm:cxnLst>
    <dgm:cxn modelId="{4EFF39C3-FF03-4E00-A8EF-B5804A02BF36}" type="presOf" srcId="{690B45CC-2E8C-44C2-AB16-F9FBF4CDDEE7}" destId="{CAE347CC-892C-498D-BAFE-A88C3283CD04}" srcOrd="0" destOrd="0" presId="urn:microsoft.com/office/officeart/2005/8/layout/pList1"/>
    <dgm:cxn modelId="{983003AF-9EFA-4ED6-95F0-D1852C35AA54}" type="presOf" srcId="{4672D254-A1DA-456E-A705-183F53643DAF}" destId="{86B05DCB-8484-4AD4-8998-E4B868B51987}" srcOrd="0" destOrd="0" presId="urn:microsoft.com/office/officeart/2005/8/layout/pList1"/>
    <dgm:cxn modelId="{34426714-0713-4AA0-B999-CB0EFD501D68}" srcId="{8F28DC07-4A0A-43A6-8AA5-9DB1C0C584A9}" destId="{49B6DD0A-176E-46CE-868B-FAE8917BA89B}" srcOrd="0" destOrd="0" parTransId="{9CCF8005-4174-4644-B00A-216F59282FA0}" sibTransId="{0F60D9D2-483B-4382-A99E-5DBFCFEBEC48}"/>
    <dgm:cxn modelId="{0AEDFB9D-2CB9-499A-AD00-4BD708D7EE7B}" type="presOf" srcId="{49B6DD0A-176E-46CE-868B-FAE8917BA89B}" destId="{F31C6396-A96A-470B-AE5A-A2A391CE12BB}" srcOrd="0" destOrd="0" presId="urn:microsoft.com/office/officeart/2005/8/layout/pList1"/>
    <dgm:cxn modelId="{96517404-0F42-43BB-9016-B849C2C531F4}" srcId="{8F28DC07-4A0A-43A6-8AA5-9DB1C0C584A9}" destId="{4672D254-A1DA-456E-A705-183F53643DAF}" srcOrd="3" destOrd="0" parTransId="{43B5CF0D-8DCC-4702-BF0C-C83A98444867}" sibTransId="{19576D16-5A47-4B47-A6CA-D960C1B938CF}"/>
    <dgm:cxn modelId="{1D311383-159A-40E1-B0C7-A0FC17943785}" type="presOf" srcId="{949DCAA0-AFB0-447D-A284-7B5DDC091170}" destId="{DAF95060-BA58-49EA-B4AE-FD3360078B15}" srcOrd="0" destOrd="0" presId="urn:microsoft.com/office/officeart/2005/8/layout/pList1"/>
    <dgm:cxn modelId="{51814572-70D4-4101-8D5E-672DD51D9D01}" type="presOf" srcId="{8F28DC07-4A0A-43A6-8AA5-9DB1C0C584A9}" destId="{3CAC0F2F-D6E6-44FD-ABF8-BCA78579E9DC}" srcOrd="0" destOrd="0" presId="urn:microsoft.com/office/officeart/2005/8/layout/pList1"/>
    <dgm:cxn modelId="{501176E0-0BE1-490A-AC68-CBFCD132717D}" srcId="{8F28DC07-4A0A-43A6-8AA5-9DB1C0C584A9}" destId="{01E3A665-82C6-43E7-82E0-673A2ACB4A6B}" srcOrd="2" destOrd="0" parTransId="{A2096AF5-E323-480F-8207-BE16700AA76F}" sibTransId="{690B45CC-2E8C-44C2-AB16-F9FBF4CDDEE7}"/>
    <dgm:cxn modelId="{36EACB33-97F9-4C0A-96FA-00FECE354BEC}" type="presOf" srcId="{0F60D9D2-483B-4382-A99E-5DBFCFEBEC48}" destId="{0B2EEC79-5382-4299-9D82-3B9927BCB27C}" srcOrd="0" destOrd="0" presId="urn:microsoft.com/office/officeart/2005/8/layout/pList1"/>
    <dgm:cxn modelId="{431654AC-1F58-4E37-A3E3-13BB5A4F2543}" srcId="{8F28DC07-4A0A-43A6-8AA5-9DB1C0C584A9}" destId="{CA33B2B0-F5E7-46AA-B310-9CC4584A04B5}" srcOrd="1" destOrd="0" parTransId="{0712837C-DFBA-4A01-80B9-CC011F719A3E}" sibTransId="{949DCAA0-AFB0-447D-A284-7B5DDC091170}"/>
    <dgm:cxn modelId="{A4A1285D-B59A-42B8-9786-D3E4004240CC}" type="presOf" srcId="{01E3A665-82C6-43E7-82E0-673A2ACB4A6B}" destId="{31216B5D-1148-4DFE-9B65-6CB218810868}" srcOrd="0" destOrd="0" presId="urn:microsoft.com/office/officeart/2005/8/layout/pList1"/>
    <dgm:cxn modelId="{EC5FD8D3-CAF7-499C-8975-099FFA1CEA4A}" type="presOf" srcId="{CA33B2B0-F5E7-46AA-B310-9CC4584A04B5}" destId="{68B882DA-FBEC-49A4-824C-4C1AB9145AFB}" srcOrd="0" destOrd="0" presId="urn:microsoft.com/office/officeart/2005/8/layout/pList1"/>
    <dgm:cxn modelId="{37843EBF-A1F6-4800-A4ED-EC763DF64BD3}" type="presParOf" srcId="{3CAC0F2F-D6E6-44FD-ABF8-BCA78579E9DC}" destId="{4477D128-AAF3-4657-9E62-569A8DCA8061}" srcOrd="0" destOrd="0" presId="urn:microsoft.com/office/officeart/2005/8/layout/pList1"/>
    <dgm:cxn modelId="{B5870453-C1E1-49CB-A205-107964C42848}" type="presParOf" srcId="{4477D128-AAF3-4657-9E62-569A8DCA8061}" destId="{57BD21E0-A0DF-4310-8030-2EDD05C41909}" srcOrd="0" destOrd="0" presId="urn:microsoft.com/office/officeart/2005/8/layout/pList1"/>
    <dgm:cxn modelId="{252B77F0-B11F-4CD1-A45F-931528C94819}" type="presParOf" srcId="{4477D128-AAF3-4657-9E62-569A8DCA8061}" destId="{F31C6396-A96A-470B-AE5A-A2A391CE12BB}" srcOrd="1" destOrd="0" presId="urn:microsoft.com/office/officeart/2005/8/layout/pList1"/>
    <dgm:cxn modelId="{E5DEA24E-B3DB-4DF7-81AA-D4D03A725061}" type="presParOf" srcId="{3CAC0F2F-D6E6-44FD-ABF8-BCA78579E9DC}" destId="{0B2EEC79-5382-4299-9D82-3B9927BCB27C}" srcOrd="1" destOrd="0" presId="urn:microsoft.com/office/officeart/2005/8/layout/pList1"/>
    <dgm:cxn modelId="{CC1F282A-6242-4FC9-9EC3-12BB4BF202AC}" type="presParOf" srcId="{3CAC0F2F-D6E6-44FD-ABF8-BCA78579E9DC}" destId="{027B4F4E-AE9D-4444-8D88-1FF3117793B6}" srcOrd="2" destOrd="0" presId="urn:microsoft.com/office/officeart/2005/8/layout/pList1"/>
    <dgm:cxn modelId="{4C3AF852-1000-4842-828C-B606899993D2}" type="presParOf" srcId="{027B4F4E-AE9D-4444-8D88-1FF3117793B6}" destId="{4CB95807-B0EE-47D5-B8C7-0FE8D5C40979}" srcOrd="0" destOrd="0" presId="urn:microsoft.com/office/officeart/2005/8/layout/pList1"/>
    <dgm:cxn modelId="{FC4F5F1A-EF06-42DC-88D4-C7BACDDE0B4E}" type="presParOf" srcId="{027B4F4E-AE9D-4444-8D88-1FF3117793B6}" destId="{68B882DA-FBEC-49A4-824C-4C1AB9145AFB}" srcOrd="1" destOrd="0" presId="urn:microsoft.com/office/officeart/2005/8/layout/pList1"/>
    <dgm:cxn modelId="{7B9A3278-7895-429D-8B9A-4EC34F678DFF}" type="presParOf" srcId="{3CAC0F2F-D6E6-44FD-ABF8-BCA78579E9DC}" destId="{DAF95060-BA58-49EA-B4AE-FD3360078B15}" srcOrd="3" destOrd="0" presId="urn:microsoft.com/office/officeart/2005/8/layout/pList1"/>
    <dgm:cxn modelId="{157F2F29-2E6B-4C93-AA3F-08E015ECF226}" type="presParOf" srcId="{3CAC0F2F-D6E6-44FD-ABF8-BCA78579E9DC}" destId="{CF3B393C-BF46-4E55-B24D-1C218A79991A}" srcOrd="4" destOrd="0" presId="urn:microsoft.com/office/officeart/2005/8/layout/pList1"/>
    <dgm:cxn modelId="{09B533FB-626F-4BFF-97E2-FF0794052AEF}" type="presParOf" srcId="{CF3B393C-BF46-4E55-B24D-1C218A79991A}" destId="{521802A4-4492-4D82-8F38-B6DE8B477307}" srcOrd="0" destOrd="0" presId="urn:microsoft.com/office/officeart/2005/8/layout/pList1"/>
    <dgm:cxn modelId="{7C9B9BFE-AA7B-4FA8-9865-9E4ABB2933BC}" type="presParOf" srcId="{CF3B393C-BF46-4E55-B24D-1C218A79991A}" destId="{31216B5D-1148-4DFE-9B65-6CB218810868}" srcOrd="1" destOrd="0" presId="urn:microsoft.com/office/officeart/2005/8/layout/pList1"/>
    <dgm:cxn modelId="{086F19CD-8E2C-46BA-9644-F176214476DB}" type="presParOf" srcId="{3CAC0F2F-D6E6-44FD-ABF8-BCA78579E9DC}" destId="{CAE347CC-892C-498D-BAFE-A88C3283CD04}" srcOrd="5" destOrd="0" presId="urn:microsoft.com/office/officeart/2005/8/layout/pList1"/>
    <dgm:cxn modelId="{D4FA5385-B3B0-4BFD-872C-A387E1F6D344}" type="presParOf" srcId="{3CAC0F2F-D6E6-44FD-ABF8-BCA78579E9DC}" destId="{2E25F41F-23A9-482E-8BEA-541DD6114DB4}" srcOrd="6" destOrd="0" presId="urn:microsoft.com/office/officeart/2005/8/layout/pList1"/>
    <dgm:cxn modelId="{59FD94F0-D1CA-418A-9AC6-D2D4DC5612C6}" type="presParOf" srcId="{2E25F41F-23A9-482E-8BEA-541DD6114DB4}" destId="{E0461E05-38FD-4AA0-BAD7-67D2658FA2A0}" srcOrd="0" destOrd="0" presId="urn:microsoft.com/office/officeart/2005/8/layout/pList1"/>
    <dgm:cxn modelId="{21D4BFC3-7655-4AC0-BC79-A7C09F77E3A2}" type="presParOf" srcId="{2E25F41F-23A9-482E-8BEA-541DD6114DB4}" destId="{86B05DCB-8484-4AD4-8998-E4B868B5198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E5A8F3-C5D0-486B-B03F-66F87AC8ACFB}" type="doc">
      <dgm:prSet loTypeId="urn:microsoft.com/office/officeart/2008/layout/AlternatingHexagons" loCatId="list" qsTypeId="urn:microsoft.com/office/officeart/2005/8/quickstyle/simple2" qsCatId="simple" csTypeId="urn:microsoft.com/office/officeart/2005/8/colors/accent1_1" csCatId="accent1" phldr="1"/>
      <dgm:spPr/>
      <dgm:t>
        <a:bodyPr/>
        <a:lstStyle/>
        <a:p>
          <a:endParaRPr lang="tr-TR"/>
        </a:p>
      </dgm:t>
    </dgm:pt>
    <dgm:pt modelId="{355C08F5-D92C-40A6-B689-1A635E721E51}">
      <dgm:prSet phldrT="[Metin]" custT="1"/>
      <dgm:spPr/>
      <dgm:t>
        <a:bodyPr/>
        <a:lstStyle/>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 </a:t>
          </a:r>
        </a:p>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Bölge Sergisi</a:t>
          </a:r>
        </a:p>
        <a:p>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20-23 Nisan</a:t>
          </a:r>
          <a:endParaRPr lang="tr-TR" sz="1200" b="1"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gm:t>
    </dgm:pt>
    <dgm:pt modelId="{EBCD3C9D-CA06-42C9-85C0-072684FBDD97}" type="parTrans" cxnId="{3D6EB9BE-8385-4B7C-A7AD-9A2A01924A36}">
      <dgm:prSet/>
      <dgm:spPr/>
      <dgm:t>
        <a:bodyPr/>
        <a:lstStyle/>
        <a:p>
          <a:endParaRPr lang="tr-TR">
            <a:solidFill>
              <a:srgbClr val="FF0000"/>
            </a:solidFill>
          </a:endParaRPr>
        </a:p>
      </dgm:t>
    </dgm:pt>
    <dgm:pt modelId="{ADDBCBDF-106A-4873-BC79-941A07EDAC98}" type="sibTrans" cxnId="{3D6EB9BE-8385-4B7C-A7AD-9A2A01924A36}">
      <dgm:prSet/>
      <dgm:spPr/>
      <dgm:t>
        <a:bodyPr/>
        <a:lstStyle/>
        <a:p>
          <a:endParaRPr lang="tr-TR">
            <a:solidFill>
              <a:srgbClr val="FF0000"/>
            </a:solidFill>
          </a:endParaRPr>
        </a:p>
      </dgm:t>
    </dgm:pt>
    <dgm:pt modelId="{47EC592B-A885-4C29-B6F6-B1EDD5206080}">
      <dgm:prSet phldrT="[Metin]"/>
      <dgm:spPr/>
      <dgm:t>
        <a:bodyPr/>
        <a:lstStyle/>
        <a:p>
          <a:endParaRPr lang="tr-TR" dirty="0">
            <a:solidFill>
              <a:srgbClr val="FF0000"/>
            </a:solidFill>
          </a:endParaRPr>
        </a:p>
      </dgm:t>
    </dgm:pt>
    <dgm:pt modelId="{4B0C0E4C-D81A-4F11-BC71-428C133AD5D1}" type="parTrans" cxnId="{041381DF-545A-4F17-8AE1-A056F7784B4C}">
      <dgm:prSet/>
      <dgm:spPr/>
      <dgm:t>
        <a:bodyPr/>
        <a:lstStyle/>
        <a:p>
          <a:endParaRPr lang="tr-TR">
            <a:solidFill>
              <a:srgbClr val="FF0000"/>
            </a:solidFill>
          </a:endParaRPr>
        </a:p>
      </dgm:t>
    </dgm:pt>
    <dgm:pt modelId="{8D941BB2-1C47-4918-803D-E4F9FC2C911E}" type="sibTrans" cxnId="{041381DF-545A-4F17-8AE1-A056F7784B4C}">
      <dgm:prSet/>
      <dgm:spPr/>
      <dgm:t>
        <a:bodyPr/>
        <a:lstStyle/>
        <a:p>
          <a:endParaRPr lang="tr-TR">
            <a:solidFill>
              <a:srgbClr val="FF0000"/>
            </a:solidFill>
          </a:endParaRPr>
        </a:p>
      </dgm:t>
    </dgm:pt>
    <dgm:pt modelId="{74F71D54-FABE-4158-A550-7A0135688652}">
      <dgm:prSet phldrT="[Metin]" custT="1"/>
      <dgm:spPr/>
      <dgm:t>
        <a:bodyPr>
          <a:scene3d>
            <a:camera prst="orthographicFront"/>
            <a:lightRig rig="soft" dir="t">
              <a:rot lat="0" lon="0" rev="10800000"/>
            </a:lightRig>
          </a:scene3d>
          <a:sp3d>
            <a:bevelT w="27940" h="12700"/>
            <a:contourClr>
              <a:srgbClr val="DDDDDD"/>
            </a:contourClr>
          </a:sp3d>
        </a:bodyPr>
        <a:lstStyle/>
        <a:p>
          <a:r>
            <a:rPr lang="tr-TR" sz="1100" b="1" cap="none" spc="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endParaRPr>
        </a:p>
      </dgm:t>
    </dgm:pt>
    <dgm:pt modelId="{0E549B9E-3BE5-44AB-B621-BE6071DAF57E}" type="parTrans" cxnId="{F76F7ED8-A90B-4C05-92DC-B4A60D1EC6B1}">
      <dgm:prSet/>
      <dgm:spPr/>
      <dgm:t>
        <a:bodyPr/>
        <a:lstStyle/>
        <a:p>
          <a:endParaRPr lang="tr-TR">
            <a:solidFill>
              <a:srgbClr val="FF0000"/>
            </a:solidFill>
          </a:endParaRPr>
        </a:p>
      </dgm:t>
    </dgm:pt>
    <dgm:pt modelId="{13E55D8C-F8D6-4323-AA6C-46B37B33D49A}" type="sibTrans" cxnId="{F76F7ED8-A90B-4C05-92DC-B4A60D1EC6B1}">
      <dgm:prSet/>
      <dgm:spPr/>
      <dgm:t>
        <a:bodyPr/>
        <a:lstStyle/>
        <a:p>
          <a:endParaRPr lang="tr-TR">
            <a:solidFill>
              <a:srgbClr val="FF0000"/>
            </a:solidFill>
          </a:endParaRPr>
        </a:p>
      </dgm:t>
    </dgm:pt>
    <dgm:pt modelId="{89C790EC-F84D-4095-A4CA-EDA6591AE664}">
      <dgm:prSet phldrT="[Metin]" custT="1"/>
      <dgm:spPr/>
      <dgm:t>
        <a:bodyPr/>
        <a:lstStyle/>
        <a:p>
          <a:pPr algn="ctr"/>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 </a:t>
          </a:r>
        </a:p>
        <a:p>
          <a:pPr algn="ctr"/>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Ön Değerlendirme</a:t>
          </a:r>
        </a:p>
        <a:p>
          <a:pPr algn="ctr"/>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Mart 2020</a:t>
          </a:r>
          <a:endParaRPr lang="tr-TR" sz="1200" b="1"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gm:t>
    </dgm:pt>
    <dgm:pt modelId="{62BC1D3C-593C-4D88-B51A-1B7ACD110D9A}" type="parTrans" cxnId="{4E6F04A4-A859-40DF-AD62-0787FA20A574}">
      <dgm:prSet/>
      <dgm:spPr/>
      <dgm:t>
        <a:bodyPr/>
        <a:lstStyle/>
        <a:p>
          <a:endParaRPr lang="tr-TR">
            <a:solidFill>
              <a:srgbClr val="FF0000"/>
            </a:solidFill>
          </a:endParaRPr>
        </a:p>
      </dgm:t>
    </dgm:pt>
    <dgm:pt modelId="{FAE31DE7-D456-417D-A729-A4EA14C6AEF1}" type="sibTrans" cxnId="{4E6F04A4-A859-40DF-AD62-0787FA20A574}">
      <dgm:prSet/>
      <dgm:spPr/>
      <dgm:t>
        <a:bodyPr/>
        <a:lstStyle/>
        <a:p>
          <a:endParaRPr lang="tr-TR">
            <a:solidFill>
              <a:srgbClr val="FF0000"/>
            </a:solidFill>
          </a:endParaRPr>
        </a:p>
      </dgm:t>
    </dgm:pt>
    <dgm:pt modelId="{1086F9A3-D67B-42E7-8AC4-DFA2F35A98B1}">
      <dgm:prSet phldrT="[Metin]" custT="1"/>
      <dgm:spPr/>
      <dgm:t>
        <a:bodyPr/>
        <a:lstStyle/>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III. </a:t>
          </a:r>
        </a:p>
        <a:p>
          <a:r>
            <a:rPr lang="tr-TR"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Türkiye Final Sergisi</a:t>
          </a:r>
        </a:p>
        <a:p>
          <a:r>
            <a:rPr lang="tr-TR" sz="1200" b="1"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8-12 Haziran</a:t>
          </a:r>
          <a:endParaRPr lang="tr-TR" sz="1200" b="1"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gm:t>
    </dgm:pt>
    <dgm:pt modelId="{8E6F9201-49B5-4164-ACCA-8B4412F12CB9}" type="parTrans" cxnId="{393FBDB9-68A9-4897-9C30-E37502724F23}">
      <dgm:prSet/>
      <dgm:spPr/>
      <dgm:t>
        <a:bodyPr/>
        <a:lstStyle/>
        <a:p>
          <a:endParaRPr lang="tr-TR">
            <a:solidFill>
              <a:srgbClr val="FF0000"/>
            </a:solidFill>
          </a:endParaRPr>
        </a:p>
      </dgm:t>
    </dgm:pt>
    <dgm:pt modelId="{35CC7EE6-7FEE-465F-BB89-1E4310A7AC60}" type="sibTrans" cxnId="{393FBDB9-68A9-4897-9C30-E37502724F23}">
      <dgm:prSet/>
      <dgm:spPr/>
      <dgm:t>
        <a:bodyPr/>
        <a:lstStyle/>
        <a:p>
          <a:endParaRPr lang="tr-TR">
            <a:solidFill>
              <a:srgbClr val="FF0000"/>
            </a:solidFill>
          </a:endParaRPr>
        </a:p>
      </dgm:t>
    </dgm:pt>
    <dgm:pt modelId="{01729122-FFB8-4961-9624-EBF17AE3FDAD}" type="pres">
      <dgm:prSet presAssocID="{7DE5A8F3-C5D0-486B-B03F-66F87AC8ACFB}" presName="Name0" presStyleCnt="0">
        <dgm:presLayoutVars>
          <dgm:chMax/>
          <dgm:chPref/>
          <dgm:dir/>
          <dgm:animLvl val="lvl"/>
        </dgm:presLayoutVars>
      </dgm:prSet>
      <dgm:spPr/>
      <dgm:t>
        <a:bodyPr/>
        <a:lstStyle/>
        <a:p>
          <a:endParaRPr lang="tr-TR"/>
        </a:p>
      </dgm:t>
    </dgm:pt>
    <dgm:pt modelId="{B5772066-5FDD-4409-B15D-6EF6051CB91F}" type="pres">
      <dgm:prSet presAssocID="{355C08F5-D92C-40A6-B689-1A635E721E51}" presName="composite" presStyleCnt="0"/>
      <dgm:spPr/>
    </dgm:pt>
    <dgm:pt modelId="{B7F56F85-AA1C-45B6-8C6E-99C6FDB9559F}" type="pres">
      <dgm:prSet presAssocID="{355C08F5-D92C-40A6-B689-1A635E721E51}" presName="Parent1" presStyleLbl="node1" presStyleIdx="0" presStyleCnt="6" custLinFactNeighborX="2888" custLinFactNeighborY="-95">
        <dgm:presLayoutVars>
          <dgm:chMax val="1"/>
          <dgm:chPref val="1"/>
          <dgm:bulletEnabled val="1"/>
        </dgm:presLayoutVars>
      </dgm:prSet>
      <dgm:spPr/>
      <dgm:t>
        <a:bodyPr/>
        <a:lstStyle/>
        <a:p>
          <a:endParaRPr lang="tr-TR"/>
        </a:p>
      </dgm:t>
    </dgm:pt>
    <dgm:pt modelId="{54958B5F-C0D0-4527-BCD0-931E73B3FDAF}" type="pres">
      <dgm:prSet presAssocID="{355C08F5-D92C-40A6-B689-1A635E721E51}" presName="Childtext1" presStyleLbl="revTx" presStyleIdx="0" presStyleCnt="3" custLinFactX="-200000" custLinFactY="117186" custLinFactNeighborX="-205344" custLinFactNeighborY="200000">
        <dgm:presLayoutVars>
          <dgm:chMax val="0"/>
          <dgm:chPref val="0"/>
          <dgm:bulletEnabled val="1"/>
        </dgm:presLayoutVars>
      </dgm:prSet>
      <dgm:spPr/>
      <dgm:t>
        <a:bodyPr/>
        <a:lstStyle/>
        <a:p>
          <a:endParaRPr lang="tr-TR"/>
        </a:p>
      </dgm:t>
    </dgm:pt>
    <dgm:pt modelId="{7FDD078A-DC27-4F18-BAC0-58D500B5D875}" type="pres">
      <dgm:prSet presAssocID="{355C08F5-D92C-40A6-B689-1A635E721E51}" presName="BalanceSpacing" presStyleCnt="0"/>
      <dgm:spPr/>
    </dgm:pt>
    <dgm:pt modelId="{673E1A86-C2D4-4F94-B824-BB2E8C9B93BD}" type="pres">
      <dgm:prSet presAssocID="{355C08F5-D92C-40A6-B689-1A635E721E51}" presName="BalanceSpacing1" presStyleCnt="0"/>
      <dgm:spPr/>
    </dgm:pt>
    <dgm:pt modelId="{9FB728D6-33B6-45BF-8357-EACF6F4167E2}" type="pres">
      <dgm:prSet presAssocID="{ADDBCBDF-106A-4873-BC79-941A07EDAC98}" presName="Accent1Text" presStyleLbl="node1" presStyleIdx="1" presStyleCnt="6" custLinFactNeighborX="864" custLinFactNeighborY="-95"/>
      <dgm:spPr/>
      <dgm:t>
        <a:bodyPr/>
        <a:lstStyle/>
        <a:p>
          <a:endParaRPr lang="tr-TR"/>
        </a:p>
      </dgm:t>
    </dgm:pt>
    <dgm:pt modelId="{CCE2ADB8-76B9-40C8-BA8B-CC2D81CC61B8}" type="pres">
      <dgm:prSet presAssocID="{ADDBCBDF-106A-4873-BC79-941A07EDAC98}" presName="spaceBetweenRectangles" presStyleCnt="0"/>
      <dgm:spPr/>
    </dgm:pt>
    <dgm:pt modelId="{5BF7612E-BD6C-487B-8058-EEE1AF6A473D}" type="pres">
      <dgm:prSet presAssocID="{74F71D54-FABE-4158-A550-7A0135688652}" presName="composite" presStyleCnt="0"/>
      <dgm:spPr/>
    </dgm:pt>
    <dgm:pt modelId="{7C26CB81-C1DD-41AE-AD69-C798182A4F30}" type="pres">
      <dgm:prSet presAssocID="{74F71D54-FABE-4158-A550-7A0135688652}" presName="Parent1" presStyleLbl="node1" presStyleIdx="2" presStyleCnt="6" custScaleX="109861">
        <dgm:presLayoutVars>
          <dgm:chMax val="1"/>
          <dgm:chPref val="1"/>
          <dgm:bulletEnabled val="1"/>
        </dgm:presLayoutVars>
      </dgm:prSet>
      <dgm:spPr/>
      <dgm:t>
        <a:bodyPr/>
        <a:lstStyle/>
        <a:p>
          <a:endParaRPr lang="tr-TR"/>
        </a:p>
      </dgm:t>
    </dgm:pt>
    <dgm:pt modelId="{ACBA0AE7-676C-413F-8353-6D5995C8AA62}" type="pres">
      <dgm:prSet presAssocID="{74F71D54-FABE-4158-A550-7A0135688652}" presName="Childtext1" presStyleLbl="revTx" presStyleIdx="1" presStyleCnt="3" custLinFactY="-47213" custLinFactNeighborX="49136" custLinFactNeighborY="-100000">
        <dgm:presLayoutVars>
          <dgm:chMax val="0"/>
          <dgm:chPref val="0"/>
          <dgm:bulletEnabled val="1"/>
        </dgm:presLayoutVars>
      </dgm:prSet>
      <dgm:spPr/>
      <dgm:t>
        <a:bodyPr/>
        <a:lstStyle/>
        <a:p>
          <a:endParaRPr lang="tr-TR"/>
        </a:p>
      </dgm:t>
    </dgm:pt>
    <dgm:pt modelId="{89C576DE-7937-4BFB-9282-5E8907FA0569}" type="pres">
      <dgm:prSet presAssocID="{74F71D54-FABE-4158-A550-7A0135688652}" presName="BalanceSpacing" presStyleCnt="0"/>
      <dgm:spPr/>
    </dgm:pt>
    <dgm:pt modelId="{5934748F-4BDA-4F65-BAD6-2CAB3373E7E5}" type="pres">
      <dgm:prSet presAssocID="{74F71D54-FABE-4158-A550-7A0135688652}" presName="BalanceSpacing1" presStyleCnt="0"/>
      <dgm:spPr/>
    </dgm:pt>
    <dgm:pt modelId="{2A4447EE-A494-4C03-B5F9-6B9F4FE7384C}" type="pres">
      <dgm:prSet presAssocID="{13E55D8C-F8D6-4323-AA6C-46B37B33D49A}" presName="Accent1Text" presStyleLbl="node1" presStyleIdx="3" presStyleCnt="6"/>
      <dgm:spPr/>
      <dgm:t>
        <a:bodyPr/>
        <a:lstStyle/>
        <a:p>
          <a:endParaRPr lang="tr-TR"/>
        </a:p>
      </dgm:t>
    </dgm:pt>
    <dgm:pt modelId="{685B2878-199A-4DA9-A7CA-424175138798}" type="pres">
      <dgm:prSet presAssocID="{13E55D8C-F8D6-4323-AA6C-46B37B33D49A}" presName="spaceBetweenRectangles" presStyleCnt="0"/>
      <dgm:spPr/>
    </dgm:pt>
    <dgm:pt modelId="{7049C615-3F67-47EC-8290-078A37213FA5}" type="pres">
      <dgm:prSet presAssocID="{1086F9A3-D67B-42E7-8AC4-DFA2F35A98B1}" presName="composite" presStyleCnt="0"/>
      <dgm:spPr/>
    </dgm:pt>
    <dgm:pt modelId="{C095FDA1-2A96-4BF7-8FD0-B77473B2126F}" type="pres">
      <dgm:prSet presAssocID="{1086F9A3-D67B-42E7-8AC4-DFA2F35A98B1}" presName="Parent1" presStyleLbl="node1" presStyleIdx="4" presStyleCnt="6" custLinFactNeighborX="55397" custLinFactNeighborY="-84537">
        <dgm:presLayoutVars>
          <dgm:chMax val="1"/>
          <dgm:chPref val="1"/>
          <dgm:bulletEnabled val="1"/>
        </dgm:presLayoutVars>
      </dgm:prSet>
      <dgm:spPr/>
      <dgm:t>
        <a:bodyPr/>
        <a:lstStyle/>
        <a:p>
          <a:endParaRPr lang="tr-TR"/>
        </a:p>
      </dgm:t>
    </dgm:pt>
    <dgm:pt modelId="{370202E0-4A11-4F18-9986-3975D71D2507}" type="pres">
      <dgm:prSet presAssocID="{1086F9A3-D67B-42E7-8AC4-DFA2F35A98B1}" presName="Childtext1" presStyleLbl="revTx" presStyleIdx="2" presStyleCnt="3" custLinFactX="-61209" custLinFactNeighborX="-100000" custLinFactNeighborY="10353">
        <dgm:presLayoutVars>
          <dgm:chMax val="0"/>
          <dgm:chPref val="0"/>
          <dgm:bulletEnabled val="1"/>
        </dgm:presLayoutVars>
      </dgm:prSet>
      <dgm:spPr/>
      <dgm:t>
        <a:bodyPr/>
        <a:lstStyle/>
        <a:p>
          <a:endParaRPr lang="tr-TR"/>
        </a:p>
      </dgm:t>
    </dgm:pt>
    <dgm:pt modelId="{4D991FAD-1A94-4864-A66A-AFBC0D0CD620}" type="pres">
      <dgm:prSet presAssocID="{1086F9A3-D67B-42E7-8AC4-DFA2F35A98B1}" presName="BalanceSpacing" presStyleCnt="0"/>
      <dgm:spPr/>
    </dgm:pt>
    <dgm:pt modelId="{6B0B2F1C-8BDB-4AC4-9AAA-B579EC10AA58}" type="pres">
      <dgm:prSet presAssocID="{1086F9A3-D67B-42E7-8AC4-DFA2F35A98B1}" presName="BalanceSpacing1" presStyleCnt="0"/>
      <dgm:spPr/>
    </dgm:pt>
    <dgm:pt modelId="{38ED2AE4-C461-40AA-86B1-16BDE6B7EA08}" type="pres">
      <dgm:prSet presAssocID="{35CC7EE6-7FEE-465F-BB89-1E4310A7AC60}" presName="Accent1Text" presStyleLbl="node1" presStyleIdx="5" presStyleCnt="6" custFlipVert="0" custFlipHor="0" custScaleX="4592" custScaleY="3995" custLinFactX="-100000" custLinFactNeighborX="-195599" custLinFactNeighborY="31463"/>
      <dgm:spPr>
        <a:prstGeom prst="rightBracket">
          <a:avLst/>
        </a:prstGeom>
      </dgm:spPr>
      <dgm:t>
        <a:bodyPr/>
        <a:lstStyle/>
        <a:p>
          <a:endParaRPr lang="tr-TR"/>
        </a:p>
      </dgm:t>
    </dgm:pt>
  </dgm:ptLst>
  <dgm:cxnLst>
    <dgm:cxn modelId="{A2B39466-6E95-44BC-ACFC-3E02A008CE13}" type="presOf" srcId="{ADDBCBDF-106A-4873-BC79-941A07EDAC98}" destId="{9FB728D6-33B6-45BF-8357-EACF6F4167E2}" srcOrd="0" destOrd="0" presId="urn:microsoft.com/office/officeart/2008/layout/AlternatingHexagons"/>
    <dgm:cxn modelId="{041381DF-545A-4F17-8AE1-A056F7784B4C}" srcId="{355C08F5-D92C-40A6-B689-1A635E721E51}" destId="{47EC592B-A885-4C29-B6F6-B1EDD5206080}" srcOrd="0" destOrd="0" parTransId="{4B0C0E4C-D81A-4F11-BC71-428C133AD5D1}" sibTransId="{8D941BB2-1C47-4918-803D-E4F9FC2C911E}"/>
    <dgm:cxn modelId="{EAC3DB79-2121-47E2-957B-B241F1938FB7}" type="presOf" srcId="{13E55D8C-F8D6-4323-AA6C-46B37B33D49A}" destId="{2A4447EE-A494-4C03-B5F9-6B9F4FE7384C}" srcOrd="0" destOrd="0" presId="urn:microsoft.com/office/officeart/2008/layout/AlternatingHexagons"/>
    <dgm:cxn modelId="{49692E8F-463B-406A-97DD-F1B0A37AD9A5}" type="presOf" srcId="{47EC592B-A885-4C29-B6F6-B1EDD5206080}" destId="{54958B5F-C0D0-4527-BCD0-931E73B3FDAF}" srcOrd="0" destOrd="0" presId="urn:microsoft.com/office/officeart/2008/layout/AlternatingHexagons"/>
    <dgm:cxn modelId="{4E6F04A4-A859-40DF-AD62-0787FA20A574}" srcId="{74F71D54-FABE-4158-A550-7A0135688652}" destId="{89C790EC-F84D-4095-A4CA-EDA6591AE664}" srcOrd="0" destOrd="0" parTransId="{62BC1D3C-593C-4D88-B51A-1B7ACD110D9A}" sibTransId="{FAE31DE7-D456-417D-A729-A4EA14C6AEF1}"/>
    <dgm:cxn modelId="{B6EF1CC0-B845-49B9-BB2B-6FCEADA3CB60}" type="presOf" srcId="{89C790EC-F84D-4095-A4CA-EDA6591AE664}" destId="{ACBA0AE7-676C-413F-8353-6D5995C8AA62}" srcOrd="0" destOrd="0" presId="urn:microsoft.com/office/officeart/2008/layout/AlternatingHexagons"/>
    <dgm:cxn modelId="{F76F7ED8-A90B-4C05-92DC-B4A60D1EC6B1}" srcId="{7DE5A8F3-C5D0-486B-B03F-66F87AC8ACFB}" destId="{74F71D54-FABE-4158-A550-7A0135688652}" srcOrd="1" destOrd="0" parTransId="{0E549B9E-3BE5-44AB-B621-BE6071DAF57E}" sibTransId="{13E55D8C-F8D6-4323-AA6C-46B37B33D49A}"/>
    <dgm:cxn modelId="{F20F09F3-503F-44AD-8EE3-AC21B2E01DB2}" type="presOf" srcId="{35CC7EE6-7FEE-465F-BB89-1E4310A7AC60}" destId="{38ED2AE4-C461-40AA-86B1-16BDE6B7EA08}" srcOrd="0" destOrd="0" presId="urn:microsoft.com/office/officeart/2008/layout/AlternatingHexagons"/>
    <dgm:cxn modelId="{43C4FFF8-67B9-41C7-B320-4B0923840DFA}" type="presOf" srcId="{1086F9A3-D67B-42E7-8AC4-DFA2F35A98B1}" destId="{C095FDA1-2A96-4BF7-8FD0-B77473B2126F}" srcOrd="0" destOrd="0" presId="urn:microsoft.com/office/officeart/2008/layout/AlternatingHexagons"/>
    <dgm:cxn modelId="{3D6EB9BE-8385-4B7C-A7AD-9A2A01924A36}" srcId="{7DE5A8F3-C5D0-486B-B03F-66F87AC8ACFB}" destId="{355C08F5-D92C-40A6-B689-1A635E721E51}" srcOrd="0" destOrd="0" parTransId="{EBCD3C9D-CA06-42C9-85C0-072684FBDD97}" sibTransId="{ADDBCBDF-106A-4873-BC79-941A07EDAC98}"/>
    <dgm:cxn modelId="{1C28C2B5-ABC1-4208-94A9-55970284517F}" type="presOf" srcId="{355C08F5-D92C-40A6-B689-1A635E721E51}" destId="{B7F56F85-AA1C-45B6-8C6E-99C6FDB9559F}" srcOrd="0" destOrd="0" presId="urn:microsoft.com/office/officeart/2008/layout/AlternatingHexagons"/>
    <dgm:cxn modelId="{6815BD27-2673-4160-8A79-E6F2F82142EC}" type="presOf" srcId="{7DE5A8F3-C5D0-486B-B03F-66F87AC8ACFB}" destId="{01729122-FFB8-4961-9624-EBF17AE3FDAD}" srcOrd="0" destOrd="0" presId="urn:microsoft.com/office/officeart/2008/layout/AlternatingHexagons"/>
    <dgm:cxn modelId="{393FBDB9-68A9-4897-9C30-E37502724F23}" srcId="{7DE5A8F3-C5D0-486B-B03F-66F87AC8ACFB}" destId="{1086F9A3-D67B-42E7-8AC4-DFA2F35A98B1}" srcOrd="2" destOrd="0" parTransId="{8E6F9201-49B5-4164-ACCA-8B4412F12CB9}" sibTransId="{35CC7EE6-7FEE-465F-BB89-1E4310A7AC60}"/>
    <dgm:cxn modelId="{CC76407B-1D17-45F6-B2BC-B12905C6E5A0}" type="presOf" srcId="{74F71D54-FABE-4158-A550-7A0135688652}" destId="{7C26CB81-C1DD-41AE-AD69-C798182A4F30}" srcOrd="0" destOrd="0" presId="urn:microsoft.com/office/officeart/2008/layout/AlternatingHexagons"/>
    <dgm:cxn modelId="{8C7EDA40-BCAC-4997-A62C-8064D08848DC}" type="presParOf" srcId="{01729122-FFB8-4961-9624-EBF17AE3FDAD}" destId="{B5772066-5FDD-4409-B15D-6EF6051CB91F}" srcOrd="0" destOrd="0" presId="urn:microsoft.com/office/officeart/2008/layout/AlternatingHexagons"/>
    <dgm:cxn modelId="{26D3F005-E044-4359-9BFB-EF24DF193215}" type="presParOf" srcId="{B5772066-5FDD-4409-B15D-6EF6051CB91F}" destId="{B7F56F85-AA1C-45B6-8C6E-99C6FDB9559F}" srcOrd="0" destOrd="0" presId="urn:microsoft.com/office/officeart/2008/layout/AlternatingHexagons"/>
    <dgm:cxn modelId="{91D99940-D230-49C9-B83F-E3EA7D32DB4E}" type="presParOf" srcId="{B5772066-5FDD-4409-B15D-6EF6051CB91F}" destId="{54958B5F-C0D0-4527-BCD0-931E73B3FDAF}" srcOrd="1" destOrd="0" presId="urn:microsoft.com/office/officeart/2008/layout/AlternatingHexagons"/>
    <dgm:cxn modelId="{F8B5485C-5A41-4461-9933-C06A8EA6E969}" type="presParOf" srcId="{B5772066-5FDD-4409-B15D-6EF6051CB91F}" destId="{7FDD078A-DC27-4F18-BAC0-58D500B5D875}" srcOrd="2" destOrd="0" presId="urn:microsoft.com/office/officeart/2008/layout/AlternatingHexagons"/>
    <dgm:cxn modelId="{C4AF0E56-CDDF-4EF8-BA71-C2D12B38A7D9}" type="presParOf" srcId="{B5772066-5FDD-4409-B15D-6EF6051CB91F}" destId="{673E1A86-C2D4-4F94-B824-BB2E8C9B93BD}" srcOrd="3" destOrd="0" presId="urn:microsoft.com/office/officeart/2008/layout/AlternatingHexagons"/>
    <dgm:cxn modelId="{C4B6406E-5A4A-4AFF-8DC1-5F46733C601B}" type="presParOf" srcId="{B5772066-5FDD-4409-B15D-6EF6051CB91F}" destId="{9FB728D6-33B6-45BF-8357-EACF6F4167E2}" srcOrd="4" destOrd="0" presId="urn:microsoft.com/office/officeart/2008/layout/AlternatingHexagons"/>
    <dgm:cxn modelId="{84AB4365-8FDF-436C-BAEB-67B369BB444F}" type="presParOf" srcId="{01729122-FFB8-4961-9624-EBF17AE3FDAD}" destId="{CCE2ADB8-76B9-40C8-BA8B-CC2D81CC61B8}" srcOrd="1" destOrd="0" presId="urn:microsoft.com/office/officeart/2008/layout/AlternatingHexagons"/>
    <dgm:cxn modelId="{DDE75639-B881-4A5C-BDC6-7324F8824AC3}" type="presParOf" srcId="{01729122-FFB8-4961-9624-EBF17AE3FDAD}" destId="{5BF7612E-BD6C-487B-8058-EEE1AF6A473D}" srcOrd="2" destOrd="0" presId="urn:microsoft.com/office/officeart/2008/layout/AlternatingHexagons"/>
    <dgm:cxn modelId="{B38BFEFD-71AF-4666-8950-9ACF5A5DAC32}" type="presParOf" srcId="{5BF7612E-BD6C-487B-8058-EEE1AF6A473D}" destId="{7C26CB81-C1DD-41AE-AD69-C798182A4F30}" srcOrd="0" destOrd="0" presId="urn:microsoft.com/office/officeart/2008/layout/AlternatingHexagons"/>
    <dgm:cxn modelId="{3428C846-CEE8-4D4F-AC89-F31F795B6D97}" type="presParOf" srcId="{5BF7612E-BD6C-487B-8058-EEE1AF6A473D}" destId="{ACBA0AE7-676C-413F-8353-6D5995C8AA62}" srcOrd="1" destOrd="0" presId="urn:microsoft.com/office/officeart/2008/layout/AlternatingHexagons"/>
    <dgm:cxn modelId="{1E04A1D7-D1FD-4ED9-A07C-32DCA9085BD9}" type="presParOf" srcId="{5BF7612E-BD6C-487B-8058-EEE1AF6A473D}" destId="{89C576DE-7937-4BFB-9282-5E8907FA0569}" srcOrd="2" destOrd="0" presId="urn:microsoft.com/office/officeart/2008/layout/AlternatingHexagons"/>
    <dgm:cxn modelId="{4A1EDF7B-28CD-449A-9F4E-DBCCC55689A6}" type="presParOf" srcId="{5BF7612E-BD6C-487B-8058-EEE1AF6A473D}" destId="{5934748F-4BDA-4F65-BAD6-2CAB3373E7E5}" srcOrd="3" destOrd="0" presId="urn:microsoft.com/office/officeart/2008/layout/AlternatingHexagons"/>
    <dgm:cxn modelId="{0B7733D0-930C-4D72-87B8-07211B33A4DA}" type="presParOf" srcId="{5BF7612E-BD6C-487B-8058-EEE1AF6A473D}" destId="{2A4447EE-A494-4C03-B5F9-6B9F4FE7384C}" srcOrd="4" destOrd="0" presId="urn:microsoft.com/office/officeart/2008/layout/AlternatingHexagons"/>
    <dgm:cxn modelId="{B8537FF8-7D1D-4DD1-8695-F2EB09A2D2FA}" type="presParOf" srcId="{01729122-FFB8-4961-9624-EBF17AE3FDAD}" destId="{685B2878-199A-4DA9-A7CA-424175138798}" srcOrd="3" destOrd="0" presId="urn:microsoft.com/office/officeart/2008/layout/AlternatingHexagons"/>
    <dgm:cxn modelId="{1ECDD554-CBCB-4208-BF12-BDCBEA11B441}" type="presParOf" srcId="{01729122-FFB8-4961-9624-EBF17AE3FDAD}" destId="{7049C615-3F67-47EC-8290-078A37213FA5}" srcOrd="4" destOrd="0" presId="urn:microsoft.com/office/officeart/2008/layout/AlternatingHexagons"/>
    <dgm:cxn modelId="{DFB250C4-A535-476C-96EA-273287A3BDE8}" type="presParOf" srcId="{7049C615-3F67-47EC-8290-078A37213FA5}" destId="{C095FDA1-2A96-4BF7-8FD0-B77473B2126F}" srcOrd="0" destOrd="0" presId="urn:microsoft.com/office/officeart/2008/layout/AlternatingHexagons"/>
    <dgm:cxn modelId="{7BF5CF7E-5C1C-4B87-A153-A3BE3816C1E3}" type="presParOf" srcId="{7049C615-3F67-47EC-8290-078A37213FA5}" destId="{370202E0-4A11-4F18-9986-3975D71D2507}" srcOrd="1" destOrd="0" presId="urn:microsoft.com/office/officeart/2008/layout/AlternatingHexagons"/>
    <dgm:cxn modelId="{55F94D38-D8E7-4D65-8236-20EB9BEA9394}" type="presParOf" srcId="{7049C615-3F67-47EC-8290-078A37213FA5}" destId="{4D991FAD-1A94-4864-A66A-AFBC0D0CD620}" srcOrd="2" destOrd="0" presId="urn:microsoft.com/office/officeart/2008/layout/AlternatingHexagons"/>
    <dgm:cxn modelId="{F4908E14-0FF5-4720-955B-FEBBFC05FB2B}" type="presParOf" srcId="{7049C615-3F67-47EC-8290-078A37213FA5}" destId="{6B0B2F1C-8BDB-4AC4-9AAA-B579EC10AA58}" srcOrd="3" destOrd="0" presId="urn:microsoft.com/office/officeart/2008/layout/AlternatingHexagons"/>
    <dgm:cxn modelId="{AC0ED392-1EA3-4607-BFA9-F686C3B5D416}" type="presParOf" srcId="{7049C615-3F67-47EC-8290-078A37213FA5}" destId="{38ED2AE4-C461-40AA-86B1-16BDE6B7EA0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160D817-D12A-4DD9-BA63-0BA32AF3A1C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tr-TR"/>
        </a:p>
      </dgm:t>
    </dgm:pt>
    <dgm:pt modelId="{A480B36C-BADC-476A-9D8E-09BCE276B883}">
      <dgm:prSet phldrT="[Metin]"/>
      <dgm:spPr>
        <a:xfrm rot="5400000">
          <a:off x="-313973" y="316463"/>
          <a:ext cx="2093154" cy="1465208"/>
        </a:xfrm>
        <a:solidFill>
          <a:srgbClr val="FF0000"/>
        </a:solidFill>
        <a:ln w="15875" cap="flat" cmpd="sng" algn="ctr">
          <a:solidFill>
            <a:srgbClr val="5DCEAF">
              <a:hueOff val="0"/>
              <a:satOff val="0"/>
              <a:lumOff val="0"/>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B37C67B2-2B78-46E9-85E4-7DCEAC4EFE22}" type="parTrans" cxnId="{8776BC5C-38FA-4988-8204-23AD0AD85D76}">
      <dgm:prSet/>
      <dgm:spPr/>
      <dgm:t>
        <a:bodyPr/>
        <a:lstStyle/>
        <a:p>
          <a:endParaRPr lang="tr-TR"/>
        </a:p>
      </dgm:t>
    </dgm:pt>
    <dgm:pt modelId="{57C090C0-179B-4229-B5BC-382B7435B6C1}" type="sibTrans" cxnId="{8776BC5C-38FA-4988-8204-23AD0AD85D76}">
      <dgm:prSet/>
      <dgm:spPr/>
      <dgm:t>
        <a:bodyPr/>
        <a:lstStyle/>
        <a:p>
          <a:endParaRPr lang="tr-TR"/>
        </a:p>
      </dgm:t>
    </dgm:pt>
    <dgm:pt modelId="{7872D882-6CEB-46F0-AA8F-6588F5F193C5}">
      <dgm:prSet phldrT="[Metin]" custT="1"/>
      <dgm:spPr>
        <a:xfrm rot="5400000">
          <a:off x="3580720" y="-2113022"/>
          <a:ext cx="1360550" cy="5591575"/>
        </a:xfr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gm:spPr>
      <dgm:t>
        <a:bodyPr/>
        <a:lstStyle/>
        <a:p>
          <a:pPr algn="just"/>
          <a:r>
            <a:rPr lang="tr-TR" sz="1400" dirty="0" smtClean="0">
              <a:solidFill>
                <a:srgbClr val="FF0000"/>
              </a:solidFill>
              <a:latin typeface="Comic Sans MS" panose="030F0702030302020204" pitchFamily="66" charset="0"/>
              <a:ea typeface="+mn-ea"/>
              <a:cs typeface="+mn-cs"/>
            </a:rPr>
            <a:t>Ön değerlendirme aşamasında </a:t>
          </a:r>
          <a:r>
            <a:rPr lang="tr-TR" sz="14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4B21BBF2-A631-4098-8F8D-D24D38A5B967}" type="parTrans" cxnId="{495A2F78-944D-4244-8E48-A8CAA4C4D63E}">
      <dgm:prSet/>
      <dgm:spPr/>
      <dgm:t>
        <a:bodyPr/>
        <a:lstStyle/>
        <a:p>
          <a:endParaRPr lang="tr-TR"/>
        </a:p>
      </dgm:t>
    </dgm:pt>
    <dgm:pt modelId="{874FB110-48D0-49A9-A7D0-718A126BD440}" type="sibTrans" cxnId="{495A2F78-944D-4244-8E48-A8CAA4C4D63E}">
      <dgm:prSet/>
      <dgm:spPr/>
      <dgm:t>
        <a:bodyPr/>
        <a:lstStyle/>
        <a:p>
          <a:endParaRPr lang="tr-TR"/>
        </a:p>
      </dgm:t>
    </dgm:pt>
    <dgm:pt modelId="{1069B44E-0CA3-4C98-975D-D398CA6BAAFE}">
      <dgm:prSet phldrT="[Metin]"/>
      <dgm:spPr>
        <a:xfrm rot="5400000">
          <a:off x="-313973" y="2219723"/>
          <a:ext cx="2093154" cy="1465208"/>
        </a:xfrm>
        <a:solidFill>
          <a:srgbClr val="0070C0"/>
        </a:solidFill>
        <a:ln w="15875" cap="flat" cmpd="sng" algn="ctr">
          <a:solidFill>
            <a:srgbClr val="5DCEAF">
              <a:hueOff val="-4135930"/>
              <a:satOff val="23223"/>
              <a:lumOff val="-1078"/>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168E6924-94FE-42A6-8517-70D8D81764F9}" type="parTrans" cxnId="{769BCBEF-6A35-428C-9B35-3CCC0AA71580}">
      <dgm:prSet/>
      <dgm:spPr/>
      <dgm:t>
        <a:bodyPr/>
        <a:lstStyle/>
        <a:p>
          <a:endParaRPr lang="tr-TR"/>
        </a:p>
      </dgm:t>
    </dgm:pt>
    <dgm:pt modelId="{D7596C40-450A-44F2-BF59-47B74012A6DA}" type="sibTrans" cxnId="{769BCBEF-6A35-428C-9B35-3CCC0AA71580}">
      <dgm:prSet/>
      <dgm:spPr/>
      <dgm:t>
        <a:bodyPr/>
        <a:lstStyle/>
        <a:p>
          <a:endParaRPr lang="tr-TR"/>
        </a:p>
      </dgm:t>
    </dgm:pt>
    <dgm:pt modelId="{E19F0850-AC14-4993-9AE3-662024293165}">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r>
            <a:rPr lang="tr-TR" sz="1600" dirty="0" smtClean="0">
              <a:latin typeface="Comic Sans MS" panose="030F0702030302020204" pitchFamily="66" charset="0"/>
            </a:rPr>
            <a:t>Ön değerlendirmede başarılı olan projeler </a:t>
          </a:r>
          <a:r>
            <a:rPr lang="tr-TR" sz="1600" dirty="0" smtClean="0">
              <a:solidFill>
                <a:srgbClr val="FF0000"/>
              </a:solidFill>
              <a:latin typeface="Comic Sans MS" panose="030F0702030302020204" pitchFamily="66" charset="0"/>
            </a:rPr>
            <a:t>bölge sergisine</a:t>
          </a:r>
          <a:r>
            <a:rPr lang="tr-TR" sz="1600" dirty="0" smtClean="0">
              <a:latin typeface="Comic Sans MS" panose="030F0702030302020204" pitchFamily="66" charset="0"/>
            </a:rPr>
            <a:t> davet edilir. Bu aşamada projeler sözlü sunumlar ile değerlendirilir. Öğrencilerden bu görüşme için bilgisayarda sunum hazırlamaları beklenir. </a:t>
          </a:r>
          <a:endParaRPr lang="tr-TR" sz="16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C7BB1DA-37D1-45BB-B54E-B607108A9ED8}" type="parTrans" cxnId="{263A35CC-E0AA-4435-B626-FD56E200B952}">
      <dgm:prSet/>
      <dgm:spPr/>
      <dgm:t>
        <a:bodyPr/>
        <a:lstStyle/>
        <a:p>
          <a:endParaRPr lang="tr-TR"/>
        </a:p>
      </dgm:t>
    </dgm:pt>
    <dgm:pt modelId="{9E69D82A-7B3F-4DD9-9BF6-DEA71CA142E5}" type="sibTrans" cxnId="{263A35CC-E0AA-4435-B626-FD56E200B952}">
      <dgm:prSet/>
      <dgm:spPr/>
      <dgm:t>
        <a:bodyPr/>
        <a:lstStyle/>
        <a:p>
          <a:endParaRPr lang="tr-TR"/>
        </a:p>
      </dgm:t>
    </dgm:pt>
    <dgm:pt modelId="{0BBF9792-9BB1-4F3F-A3B8-2182C9CA9B10}">
      <dgm:prSet phldrT="[Metin]"/>
      <dgm:spPr>
        <a:xfrm rot="5400000">
          <a:off x="-241958" y="4125474"/>
          <a:ext cx="2093154" cy="1465208"/>
        </a:xfrm>
        <a:solidFill>
          <a:srgbClr val="FFC000"/>
        </a:solidFill>
        <a:ln w="15875" cap="flat" cmpd="sng" algn="ctr">
          <a:solidFill>
            <a:srgbClr val="5DCEAF">
              <a:hueOff val="-8271860"/>
              <a:satOff val="46445"/>
              <a:lumOff val="-2156"/>
              <a:alphaOff val="0"/>
            </a:srgbClr>
          </a:solidFill>
          <a:prstDash val="solid"/>
        </a:ln>
        <a:effectLst/>
      </dgm:spPr>
      <dgm:t>
        <a:bodyPr/>
        <a:lstStyle/>
        <a:p>
          <a:endParaRPr lang="tr-TR" dirty="0" smtClean="0">
            <a:solidFill>
              <a:sysClr val="window" lastClr="FFFFFF"/>
            </a:solidFill>
            <a:latin typeface="Trebuchet MS"/>
            <a:ea typeface="+mn-ea"/>
            <a:cs typeface="+mn-cs"/>
          </a:endParaRPr>
        </a:p>
        <a:p>
          <a:r>
            <a:rPr lang="tr-TR" dirty="0" smtClean="0">
              <a:solidFill>
                <a:sysClr val="window" lastClr="FFFFFF"/>
              </a:solidFill>
              <a:latin typeface="Trebuchet MS"/>
              <a:ea typeface="+mn-ea"/>
              <a:cs typeface="+mn-cs"/>
            </a:rPr>
            <a:t>***</a:t>
          </a:r>
          <a:endParaRPr lang="tr-TR" dirty="0">
            <a:solidFill>
              <a:sysClr val="window" lastClr="FFFFFF"/>
            </a:solidFill>
            <a:latin typeface="Trebuchet MS"/>
            <a:ea typeface="+mn-ea"/>
            <a:cs typeface="+mn-cs"/>
          </a:endParaRPr>
        </a:p>
      </dgm:t>
    </dgm:pt>
    <dgm:pt modelId="{344B8194-AA0F-471D-A7BA-D13D59DB76A3}" type="parTrans" cxnId="{A438EDFB-9FDA-44DF-9CF0-F3E95141D6A9}">
      <dgm:prSet/>
      <dgm:spPr/>
      <dgm:t>
        <a:bodyPr/>
        <a:lstStyle/>
        <a:p>
          <a:endParaRPr lang="tr-TR"/>
        </a:p>
      </dgm:t>
    </dgm:pt>
    <dgm:pt modelId="{30B1FDB2-2B3B-4BAA-8CA4-000D869BB4F9}" type="sibTrans" cxnId="{A438EDFB-9FDA-44DF-9CF0-F3E95141D6A9}">
      <dgm:prSet/>
      <dgm:spPr/>
      <dgm:t>
        <a:bodyPr/>
        <a:lstStyle/>
        <a:p>
          <a:endParaRPr lang="tr-TR"/>
        </a:p>
      </dgm:t>
    </dgm:pt>
    <dgm:pt modelId="{2E71BC67-7582-4C5E-9D75-C4876BA1E0AF}">
      <dgm:prSet phldrT="[Metin]" custT="1"/>
      <dgm:spPr>
        <a:xfrm rot="5400000">
          <a:off x="3567860" y="1728300"/>
          <a:ext cx="1360550" cy="5591575"/>
        </a:xfr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gm:spPr>
      <dgm:t>
        <a:bodyPr/>
        <a:lstStyle/>
        <a:p>
          <a:pPr algn="just"/>
          <a:r>
            <a:rPr lang="tr-TR" sz="1600" dirty="0" smtClean="0">
              <a:latin typeface="Comic Sans MS" panose="030F0702030302020204" pitchFamily="66" charset="0"/>
            </a:rPr>
            <a:t>Bölge sergilerinde Birincilik ödülü alan projeler </a:t>
          </a:r>
          <a:r>
            <a:rPr lang="tr-TR" sz="1600" dirty="0" smtClean="0">
              <a:solidFill>
                <a:srgbClr val="FF0000"/>
              </a:solidFill>
              <a:latin typeface="Comic Sans MS" panose="030F0702030302020204" pitchFamily="66" charset="0"/>
            </a:rPr>
            <a:t>final sergisine </a:t>
          </a:r>
          <a:r>
            <a:rPr lang="tr-TR" sz="1600" dirty="0" smtClean="0">
              <a:latin typeface="Comic Sans MS" panose="030F0702030302020204" pitchFamily="66" charset="0"/>
            </a:rPr>
            <a:t>davet edilir. Bu aşamada projeler sözlü sunumlar ile değerlendirilir. Sergide ve sunumda her iki öğrencinin de bulunması zorunludur, aksi halde her iki öğrenci de yarışmadan elenir. </a:t>
          </a:r>
          <a:endParaRPr lang="tr-TR" sz="1600" b="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D248E492-F872-45E1-9FE8-2C823E97C939}" type="parTrans" cxnId="{2D0C81C6-BD9B-444D-B0B6-A53D678277CF}">
      <dgm:prSet/>
      <dgm:spPr/>
      <dgm:t>
        <a:bodyPr/>
        <a:lstStyle/>
        <a:p>
          <a:endParaRPr lang="tr-TR"/>
        </a:p>
      </dgm:t>
    </dgm:pt>
    <dgm:pt modelId="{4B5C083F-C92A-42BF-9FDF-466851E3F0AE}" type="sibTrans" cxnId="{2D0C81C6-BD9B-444D-B0B6-A53D678277CF}">
      <dgm:prSet/>
      <dgm:spPr/>
      <dgm:t>
        <a:bodyPr/>
        <a:lstStyle/>
        <a:p>
          <a:endParaRPr lang="tr-TR"/>
        </a:p>
      </dgm:t>
    </dgm:pt>
    <dgm:pt modelId="{A3417F71-71CA-4FE4-8014-7CCEC2DF92A5}">
      <dgm:prSet custT="1"/>
      <dgm:spPr/>
      <dgm:t>
        <a:bodyPr/>
        <a:lstStyle/>
        <a:p>
          <a:endParaRPr lang="tr-TR" sz="1600" dirty="0" smtClean="0">
            <a:latin typeface="Comic Sans MS" panose="030F0702030302020204" pitchFamily="66" charset="0"/>
          </a:endParaRPr>
        </a:p>
      </dgm:t>
    </dgm:pt>
    <dgm:pt modelId="{5974E154-2DA4-4FBF-A736-5C8427705ACB}" type="parTrans" cxnId="{4281B7CC-42CB-4051-95C0-A86991F999AC}">
      <dgm:prSet/>
      <dgm:spPr/>
      <dgm:t>
        <a:bodyPr/>
        <a:lstStyle/>
        <a:p>
          <a:endParaRPr lang="tr-TR"/>
        </a:p>
      </dgm:t>
    </dgm:pt>
    <dgm:pt modelId="{3133B5B0-443B-4191-9912-3C11C4DFB0B4}" type="sibTrans" cxnId="{4281B7CC-42CB-4051-95C0-A86991F999AC}">
      <dgm:prSet/>
      <dgm:spPr/>
      <dgm:t>
        <a:bodyPr/>
        <a:lstStyle/>
        <a:p>
          <a:endParaRPr lang="tr-TR"/>
        </a:p>
      </dgm:t>
    </dgm:pt>
    <dgm:pt modelId="{A57C4E73-DA18-4721-A961-D577A5772F30}">
      <dgm:prSet phldrT="[Metin]" custT="1"/>
      <dgm:spPr>
        <a:xfrm rot="5400000">
          <a:off x="3580720" y="-209761"/>
          <a:ext cx="1360550" cy="5591575"/>
        </a:xfr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gm:spPr>
      <dgm:t>
        <a:bodyPr/>
        <a:lstStyle/>
        <a:p>
          <a:pPr algn="just"/>
          <a:endParaRPr lang="tr-TR" sz="1600" dirty="0">
            <a:solidFill>
              <a:sysClr val="windowText" lastClr="000000">
                <a:hueOff val="0"/>
                <a:satOff val="0"/>
                <a:lumOff val="0"/>
                <a:alphaOff val="0"/>
              </a:sysClr>
            </a:solidFill>
            <a:latin typeface="Comic Sans MS" panose="030F0702030302020204" pitchFamily="66" charset="0"/>
            <a:ea typeface="+mn-ea"/>
            <a:cs typeface="+mn-cs"/>
          </a:endParaRPr>
        </a:p>
      </dgm:t>
    </dgm:pt>
    <dgm:pt modelId="{A7A7CA5B-7C60-4F9E-A3AD-0027E3299C7E}" type="parTrans" cxnId="{250FBEFD-21FE-488F-9067-D366C2A28051}">
      <dgm:prSet/>
      <dgm:spPr/>
      <dgm:t>
        <a:bodyPr/>
        <a:lstStyle/>
        <a:p>
          <a:endParaRPr lang="tr-TR"/>
        </a:p>
      </dgm:t>
    </dgm:pt>
    <dgm:pt modelId="{5CBCC48F-EE94-4A7F-89EF-B33DBF361A28}" type="sibTrans" cxnId="{250FBEFD-21FE-488F-9067-D366C2A28051}">
      <dgm:prSet/>
      <dgm:spPr/>
      <dgm:t>
        <a:bodyPr/>
        <a:lstStyle/>
        <a:p>
          <a:endParaRPr lang="tr-TR"/>
        </a:p>
      </dgm:t>
    </dgm:pt>
    <dgm:pt modelId="{1C1023B9-2AB7-486E-975C-82027F2310E4}" type="pres">
      <dgm:prSet presAssocID="{3160D817-D12A-4DD9-BA63-0BA32AF3A1C4}" presName="linearFlow" presStyleCnt="0">
        <dgm:presLayoutVars>
          <dgm:dir/>
          <dgm:animLvl val="lvl"/>
          <dgm:resizeHandles val="exact"/>
        </dgm:presLayoutVars>
      </dgm:prSet>
      <dgm:spPr/>
      <dgm:t>
        <a:bodyPr/>
        <a:lstStyle/>
        <a:p>
          <a:endParaRPr lang="tr-TR"/>
        </a:p>
      </dgm:t>
    </dgm:pt>
    <dgm:pt modelId="{572FAF07-CE1A-4A1C-A205-54AFD848C36A}" type="pres">
      <dgm:prSet presAssocID="{A480B36C-BADC-476A-9D8E-09BCE276B883}" presName="composite" presStyleCnt="0"/>
      <dgm:spPr/>
    </dgm:pt>
    <dgm:pt modelId="{8F07889F-4BBA-4385-8D53-82B404FD63A4}" type="pres">
      <dgm:prSet presAssocID="{A480B36C-BADC-476A-9D8E-09BCE276B883}" presName="parentText" presStyleLbl="alignNode1" presStyleIdx="0" presStyleCnt="3" custScaleY="107302">
        <dgm:presLayoutVars>
          <dgm:chMax val="1"/>
          <dgm:bulletEnabled val="1"/>
        </dgm:presLayoutVars>
      </dgm:prSet>
      <dgm:spPr>
        <a:prstGeom prst="chevron">
          <a:avLst/>
        </a:prstGeom>
      </dgm:spPr>
      <dgm:t>
        <a:bodyPr/>
        <a:lstStyle/>
        <a:p>
          <a:endParaRPr lang="tr-TR"/>
        </a:p>
      </dgm:t>
    </dgm:pt>
    <dgm:pt modelId="{0082EC9E-DA9A-4282-8BAA-2AD3027280D8}" type="pres">
      <dgm:prSet presAssocID="{A480B36C-BADC-476A-9D8E-09BCE276B883}" presName="descendantText" presStyleLbl="alignAcc1" presStyleIdx="0" presStyleCnt="3" custScaleY="100000">
        <dgm:presLayoutVars>
          <dgm:bulletEnabled val="1"/>
        </dgm:presLayoutVars>
      </dgm:prSet>
      <dgm:spPr>
        <a:prstGeom prst="round2SameRect">
          <a:avLst/>
        </a:prstGeom>
      </dgm:spPr>
      <dgm:t>
        <a:bodyPr/>
        <a:lstStyle/>
        <a:p>
          <a:endParaRPr lang="tr-TR"/>
        </a:p>
      </dgm:t>
    </dgm:pt>
    <dgm:pt modelId="{B7BD1754-BE0A-4955-AC5C-39CB43F8A03B}" type="pres">
      <dgm:prSet presAssocID="{57C090C0-179B-4229-B5BC-382B7435B6C1}" presName="sp" presStyleCnt="0"/>
      <dgm:spPr/>
    </dgm:pt>
    <dgm:pt modelId="{40C60FEC-4AAE-4D3E-B04A-72DFBEA7B0C4}" type="pres">
      <dgm:prSet presAssocID="{1069B44E-0CA3-4C98-975D-D398CA6BAAFE}" presName="composite" presStyleCnt="0"/>
      <dgm:spPr/>
    </dgm:pt>
    <dgm:pt modelId="{42D40217-0A43-4938-B270-3D8A7187462B}" type="pres">
      <dgm:prSet presAssocID="{1069B44E-0CA3-4C98-975D-D398CA6BAAFE}" presName="parentText" presStyleLbl="alignNode1" presStyleIdx="1" presStyleCnt="3" custScaleY="117558">
        <dgm:presLayoutVars>
          <dgm:chMax val="1"/>
          <dgm:bulletEnabled val="1"/>
        </dgm:presLayoutVars>
      </dgm:prSet>
      <dgm:spPr>
        <a:prstGeom prst="chevron">
          <a:avLst/>
        </a:prstGeom>
      </dgm:spPr>
      <dgm:t>
        <a:bodyPr/>
        <a:lstStyle/>
        <a:p>
          <a:endParaRPr lang="tr-TR"/>
        </a:p>
      </dgm:t>
    </dgm:pt>
    <dgm:pt modelId="{7C561929-935C-48EB-A15D-89622ADE1844}" type="pres">
      <dgm:prSet presAssocID="{1069B44E-0CA3-4C98-975D-D398CA6BAAFE}" presName="descendantText" presStyleLbl="alignAcc1" presStyleIdx="1" presStyleCnt="3" custScaleY="130832" custLinFactNeighborX="-2" custLinFactNeighborY="-810">
        <dgm:presLayoutVars>
          <dgm:bulletEnabled val="1"/>
        </dgm:presLayoutVars>
      </dgm:prSet>
      <dgm:spPr>
        <a:prstGeom prst="round2SameRect">
          <a:avLst/>
        </a:prstGeom>
      </dgm:spPr>
      <dgm:t>
        <a:bodyPr/>
        <a:lstStyle/>
        <a:p>
          <a:endParaRPr lang="tr-TR"/>
        </a:p>
      </dgm:t>
    </dgm:pt>
    <dgm:pt modelId="{26E6927E-E6CC-4886-A32D-6EC369C7942C}" type="pres">
      <dgm:prSet presAssocID="{D7596C40-450A-44F2-BF59-47B74012A6DA}" presName="sp" presStyleCnt="0"/>
      <dgm:spPr/>
    </dgm:pt>
    <dgm:pt modelId="{F10E168C-FDA4-4349-BC54-DE0D47E37231}" type="pres">
      <dgm:prSet presAssocID="{0BBF9792-9BB1-4F3F-A3B8-2182C9CA9B10}" presName="composite" presStyleCnt="0"/>
      <dgm:spPr/>
    </dgm:pt>
    <dgm:pt modelId="{5087F17D-6B5B-4924-AA41-B22BCF68EFE4}" type="pres">
      <dgm:prSet presAssocID="{0BBF9792-9BB1-4F3F-A3B8-2182C9CA9B10}" presName="parentText" presStyleLbl="alignNode1" presStyleIdx="2" presStyleCnt="3" custLinFactNeighborX="4915" custLinFactNeighborY="4130">
        <dgm:presLayoutVars>
          <dgm:chMax val="1"/>
          <dgm:bulletEnabled val="1"/>
        </dgm:presLayoutVars>
      </dgm:prSet>
      <dgm:spPr>
        <a:prstGeom prst="chevron">
          <a:avLst/>
        </a:prstGeom>
      </dgm:spPr>
      <dgm:t>
        <a:bodyPr/>
        <a:lstStyle/>
        <a:p>
          <a:endParaRPr lang="tr-TR"/>
        </a:p>
      </dgm:t>
    </dgm:pt>
    <dgm:pt modelId="{9E92C81E-3199-45B4-87E6-296FC1D0FDEA}" type="pres">
      <dgm:prSet presAssocID="{0BBF9792-9BB1-4F3F-A3B8-2182C9CA9B10}" presName="descendantText" presStyleLbl="alignAcc1" presStyleIdx="2" presStyleCnt="3" custScaleY="108243" custLinFactNeighborX="1089" custLinFactNeighborY="5384">
        <dgm:presLayoutVars>
          <dgm:bulletEnabled val="1"/>
        </dgm:presLayoutVars>
      </dgm:prSet>
      <dgm:spPr>
        <a:prstGeom prst="round2SameRect">
          <a:avLst/>
        </a:prstGeom>
      </dgm:spPr>
      <dgm:t>
        <a:bodyPr/>
        <a:lstStyle/>
        <a:p>
          <a:endParaRPr lang="tr-TR"/>
        </a:p>
      </dgm:t>
    </dgm:pt>
  </dgm:ptLst>
  <dgm:cxnLst>
    <dgm:cxn modelId="{9D7C368C-CCFC-4425-9EA0-73D0C71E5012}" type="presOf" srcId="{1069B44E-0CA3-4C98-975D-D398CA6BAAFE}" destId="{42D40217-0A43-4938-B270-3D8A7187462B}" srcOrd="0" destOrd="0" presId="urn:microsoft.com/office/officeart/2005/8/layout/chevron2"/>
    <dgm:cxn modelId="{DD729110-B0ED-4A33-97F4-395E92D6F8BA}" type="presOf" srcId="{A480B36C-BADC-476A-9D8E-09BCE276B883}" destId="{8F07889F-4BBA-4385-8D53-82B404FD63A4}" srcOrd="0" destOrd="0" presId="urn:microsoft.com/office/officeart/2005/8/layout/chevron2"/>
    <dgm:cxn modelId="{E53BF26E-A3CD-4F54-A63C-6935A9985720}" type="presOf" srcId="{A3417F71-71CA-4FE4-8014-7CCEC2DF92A5}" destId="{7C561929-935C-48EB-A15D-89622ADE1844}" srcOrd="0" destOrd="2" presId="urn:microsoft.com/office/officeart/2005/8/layout/chevron2"/>
    <dgm:cxn modelId="{8776BC5C-38FA-4988-8204-23AD0AD85D76}" srcId="{3160D817-D12A-4DD9-BA63-0BA32AF3A1C4}" destId="{A480B36C-BADC-476A-9D8E-09BCE276B883}" srcOrd="0" destOrd="0" parTransId="{B37C67B2-2B78-46E9-85E4-7DCEAC4EFE22}" sibTransId="{57C090C0-179B-4229-B5BC-382B7435B6C1}"/>
    <dgm:cxn modelId="{2D0C81C6-BD9B-444D-B0B6-A53D678277CF}" srcId="{0BBF9792-9BB1-4F3F-A3B8-2182C9CA9B10}" destId="{2E71BC67-7582-4C5E-9D75-C4876BA1E0AF}" srcOrd="0" destOrd="0" parTransId="{D248E492-F872-45E1-9FE8-2C823E97C939}" sibTransId="{4B5C083F-C92A-42BF-9FDF-466851E3F0AE}"/>
    <dgm:cxn modelId="{AE890993-D9AA-4526-B71A-DB33A5A48F01}" type="presOf" srcId="{0BBF9792-9BB1-4F3F-A3B8-2182C9CA9B10}" destId="{5087F17D-6B5B-4924-AA41-B22BCF68EFE4}" srcOrd="0" destOrd="0" presId="urn:microsoft.com/office/officeart/2005/8/layout/chevron2"/>
    <dgm:cxn modelId="{495A2F78-944D-4244-8E48-A8CAA4C4D63E}" srcId="{A480B36C-BADC-476A-9D8E-09BCE276B883}" destId="{7872D882-6CEB-46F0-AA8F-6588F5F193C5}" srcOrd="0" destOrd="0" parTransId="{4B21BBF2-A631-4098-8F8D-D24D38A5B967}" sibTransId="{874FB110-48D0-49A9-A7D0-718A126BD440}"/>
    <dgm:cxn modelId="{A199ABDB-6243-4213-A5B0-AF00F8195B20}" type="presOf" srcId="{E19F0850-AC14-4993-9AE3-662024293165}" destId="{7C561929-935C-48EB-A15D-89622ADE1844}" srcOrd="0" destOrd="1" presId="urn:microsoft.com/office/officeart/2005/8/layout/chevron2"/>
    <dgm:cxn modelId="{A438EDFB-9FDA-44DF-9CF0-F3E95141D6A9}" srcId="{3160D817-D12A-4DD9-BA63-0BA32AF3A1C4}" destId="{0BBF9792-9BB1-4F3F-A3B8-2182C9CA9B10}" srcOrd="2" destOrd="0" parTransId="{344B8194-AA0F-471D-A7BA-D13D59DB76A3}" sibTransId="{30B1FDB2-2B3B-4BAA-8CA4-000D869BB4F9}"/>
    <dgm:cxn modelId="{250FBEFD-21FE-488F-9067-D366C2A28051}" srcId="{1069B44E-0CA3-4C98-975D-D398CA6BAAFE}" destId="{A57C4E73-DA18-4721-A961-D577A5772F30}" srcOrd="0" destOrd="0" parTransId="{A7A7CA5B-7C60-4F9E-A3AD-0027E3299C7E}" sibTransId="{5CBCC48F-EE94-4A7F-89EF-B33DBF361A28}"/>
    <dgm:cxn modelId="{769BCBEF-6A35-428C-9B35-3CCC0AA71580}" srcId="{3160D817-D12A-4DD9-BA63-0BA32AF3A1C4}" destId="{1069B44E-0CA3-4C98-975D-D398CA6BAAFE}" srcOrd="1" destOrd="0" parTransId="{168E6924-94FE-42A6-8517-70D8D81764F9}" sibTransId="{D7596C40-450A-44F2-BF59-47B74012A6DA}"/>
    <dgm:cxn modelId="{263A35CC-E0AA-4435-B626-FD56E200B952}" srcId="{1069B44E-0CA3-4C98-975D-D398CA6BAAFE}" destId="{E19F0850-AC14-4993-9AE3-662024293165}" srcOrd="1" destOrd="0" parTransId="{AC7BB1DA-37D1-45BB-B54E-B607108A9ED8}" sibTransId="{9E69D82A-7B3F-4DD9-9BF6-DEA71CA142E5}"/>
    <dgm:cxn modelId="{02F3D5BD-11FA-4EFF-BFD0-E4399F7B8611}" type="presOf" srcId="{3160D817-D12A-4DD9-BA63-0BA32AF3A1C4}" destId="{1C1023B9-2AB7-486E-975C-82027F2310E4}" srcOrd="0" destOrd="0" presId="urn:microsoft.com/office/officeart/2005/8/layout/chevron2"/>
    <dgm:cxn modelId="{89BB80A4-79CF-4A8C-8EED-28652287A3AC}" type="presOf" srcId="{7872D882-6CEB-46F0-AA8F-6588F5F193C5}" destId="{0082EC9E-DA9A-4282-8BAA-2AD3027280D8}" srcOrd="0" destOrd="0" presId="urn:microsoft.com/office/officeart/2005/8/layout/chevron2"/>
    <dgm:cxn modelId="{FC5A4ED7-8D2C-477E-BC7F-F085D395202B}" type="presOf" srcId="{A57C4E73-DA18-4721-A961-D577A5772F30}" destId="{7C561929-935C-48EB-A15D-89622ADE1844}" srcOrd="0" destOrd="0" presId="urn:microsoft.com/office/officeart/2005/8/layout/chevron2"/>
    <dgm:cxn modelId="{5AA2F3D1-B73A-493C-9A35-A4AC9C65C14A}" type="presOf" srcId="{2E71BC67-7582-4C5E-9D75-C4876BA1E0AF}" destId="{9E92C81E-3199-45B4-87E6-296FC1D0FDEA}" srcOrd="0" destOrd="0" presId="urn:microsoft.com/office/officeart/2005/8/layout/chevron2"/>
    <dgm:cxn modelId="{4281B7CC-42CB-4051-95C0-A86991F999AC}" srcId="{1069B44E-0CA3-4C98-975D-D398CA6BAAFE}" destId="{A3417F71-71CA-4FE4-8014-7CCEC2DF92A5}" srcOrd="2" destOrd="0" parTransId="{5974E154-2DA4-4FBF-A736-5C8427705ACB}" sibTransId="{3133B5B0-443B-4191-9912-3C11C4DFB0B4}"/>
    <dgm:cxn modelId="{D9FB6E44-DFE8-4116-9EF7-1627F981BCAE}" type="presParOf" srcId="{1C1023B9-2AB7-486E-975C-82027F2310E4}" destId="{572FAF07-CE1A-4A1C-A205-54AFD848C36A}" srcOrd="0" destOrd="0" presId="urn:microsoft.com/office/officeart/2005/8/layout/chevron2"/>
    <dgm:cxn modelId="{4DF7B8B2-7F0D-48F6-8B96-EA97CF851BA3}" type="presParOf" srcId="{572FAF07-CE1A-4A1C-A205-54AFD848C36A}" destId="{8F07889F-4BBA-4385-8D53-82B404FD63A4}" srcOrd="0" destOrd="0" presId="urn:microsoft.com/office/officeart/2005/8/layout/chevron2"/>
    <dgm:cxn modelId="{64298964-FB7F-4369-A047-20FBE60377BA}" type="presParOf" srcId="{572FAF07-CE1A-4A1C-A205-54AFD848C36A}" destId="{0082EC9E-DA9A-4282-8BAA-2AD3027280D8}" srcOrd="1" destOrd="0" presId="urn:microsoft.com/office/officeart/2005/8/layout/chevron2"/>
    <dgm:cxn modelId="{3867D78E-305A-4BAC-93AC-57228E990D73}" type="presParOf" srcId="{1C1023B9-2AB7-486E-975C-82027F2310E4}" destId="{B7BD1754-BE0A-4955-AC5C-39CB43F8A03B}" srcOrd="1" destOrd="0" presId="urn:microsoft.com/office/officeart/2005/8/layout/chevron2"/>
    <dgm:cxn modelId="{CE580B18-3B5C-4DFB-BC9B-AF6138D726DC}" type="presParOf" srcId="{1C1023B9-2AB7-486E-975C-82027F2310E4}" destId="{40C60FEC-4AAE-4D3E-B04A-72DFBEA7B0C4}" srcOrd="2" destOrd="0" presId="urn:microsoft.com/office/officeart/2005/8/layout/chevron2"/>
    <dgm:cxn modelId="{64DD629E-BB4E-4C53-80C5-D013B11D53B4}" type="presParOf" srcId="{40C60FEC-4AAE-4D3E-B04A-72DFBEA7B0C4}" destId="{42D40217-0A43-4938-B270-3D8A7187462B}" srcOrd="0" destOrd="0" presId="urn:microsoft.com/office/officeart/2005/8/layout/chevron2"/>
    <dgm:cxn modelId="{C19C4751-2F05-47EB-B986-39CE1C737147}" type="presParOf" srcId="{40C60FEC-4AAE-4D3E-B04A-72DFBEA7B0C4}" destId="{7C561929-935C-48EB-A15D-89622ADE1844}" srcOrd="1" destOrd="0" presId="urn:microsoft.com/office/officeart/2005/8/layout/chevron2"/>
    <dgm:cxn modelId="{E151A440-E49C-4153-B1CF-3DC7542E7943}" type="presParOf" srcId="{1C1023B9-2AB7-486E-975C-82027F2310E4}" destId="{26E6927E-E6CC-4886-A32D-6EC369C7942C}" srcOrd="3" destOrd="0" presId="urn:microsoft.com/office/officeart/2005/8/layout/chevron2"/>
    <dgm:cxn modelId="{A12E3CA2-26F6-4D00-8498-58666A9EAD0F}" type="presParOf" srcId="{1C1023B9-2AB7-486E-975C-82027F2310E4}" destId="{F10E168C-FDA4-4349-BC54-DE0D47E37231}" srcOrd="4" destOrd="0" presId="urn:microsoft.com/office/officeart/2005/8/layout/chevron2"/>
    <dgm:cxn modelId="{FE724117-6E5F-4E47-8745-17D294C70CC9}" type="presParOf" srcId="{F10E168C-FDA4-4349-BC54-DE0D47E37231}" destId="{5087F17D-6B5B-4924-AA41-B22BCF68EFE4}" srcOrd="0" destOrd="0" presId="urn:microsoft.com/office/officeart/2005/8/layout/chevron2"/>
    <dgm:cxn modelId="{F3C18116-CC47-46C0-A507-894DC7F1F473}" type="presParOf" srcId="{F10E168C-FDA4-4349-BC54-DE0D47E37231}" destId="{9E92C81E-3199-45B4-87E6-296FC1D0FD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0964AF-AABB-438E-9E2F-F3BEDB3A148D}" type="doc">
      <dgm:prSet loTypeId="urn:microsoft.com/office/officeart/2005/8/layout/bProcess4" loCatId="process" qsTypeId="urn:microsoft.com/office/officeart/2005/8/quickstyle/3d3" qsCatId="3D" csTypeId="urn:microsoft.com/office/officeart/2005/8/colors/colorful5" csCatId="colorful" phldr="1"/>
      <dgm:spPr/>
      <dgm:t>
        <a:bodyPr/>
        <a:lstStyle/>
        <a:p>
          <a:endParaRPr lang="tr-TR"/>
        </a:p>
      </dgm:t>
    </dgm:pt>
    <dgm:pt modelId="{28B95851-6B7F-412B-A1E5-F55E1A9677F3}">
      <dgm:prSet phldrT="[Metin]"/>
      <dgm:spPr/>
      <dgm:t>
        <a:bodyPr/>
        <a:lstStyle/>
        <a:p>
          <a:r>
            <a:rPr lang="tr-TR" dirty="0" smtClean="0"/>
            <a:t>Adım 1: Araştırma Konusuna Karar Verin</a:t>
          </a:r>
          <a:endParaRPr lang="tr-TR" dirty="0"/>
        </a:p>
      </dgm:t>
    </dgm:pt>
    <dgm:pt modelId="{FA577E7C-A26D-4425-9C69-A80FB51D51E5}" type="parTrans" cxnId="{E555F709-4816-429E-830D-6938F78A9EE3}">
      <dgm:prSet/>
      <dgm:spPr/>
      <dgm:t>
        <a:bodyPr/>
        <a:lstStyle/>
        <a:p>
          <a:endParaRPr lang="tr-TR"/>
        </a:p>
      </dgm:t>
    </dgm:pt>
    <dgm:pt modelId="{5D264046-9C8E-4C52-8F82-4966604140C8}" type="sibTrans" cxnId="{E555F709-4816-429E-830D-6938F78A9EE3}">
      <dgm:prSet/>
      <dgm:spPr/>
      <dgm:t>
        <a:bodyPr/>
        <a:lstStyle/>
        <a:p>
          <a:endParaRPr lang="tr-TR"/>
        </a:p>
      </dgm:t>
    </dgm:pt>
    <dgm:pt modelId="{3682FD6F-78D2-49BD-B125-4AE1696D734D}">
      <dgm:prSet phldrT="[Metin]"/>
      <dgm:spPr/>
      <dgm:t>
        <a:bodyPr/>
        <a:lstStyle/>
        <a:p>
          <a:r>
            <a:rPr lang="tr-TR" dirty="0" smtClean="0"/>
            <a:t>Adım 2: Danışman Belirleyin</a:t>
          </a:r>
          <a:endParaRPr lang="tr-TR" dirty="0"/>
        </a:p>
      </dgm:t>
    </dgm:pt>
    <dgm:pt modelId="{A1FD2C06-4569-44BC-B159-493E0DA23528}" type="parTrans" cxnId="{FF8E29FD-0041-45C1-B01E-EA5242DC829B}">
      <dgm:prSet/>
      <dgm:spPr/>
      <dgm:t>
        <a:bodyPr/>
        <a:lstStyle/>
        <a:p>
          <a:endParaRPr lang="tr-TR"/>
        </a:p>
      </dgm:t>
    </dgm:pt>
    <dgm:pt modelId="{6DE777A2-C2DC-4890-BF2D-D147EBE47E6A}" type="sibTrans" cxnId="{FF8E29FD-0041-45C1-B01E-EA5242DC829B}">
      <dgm:prSet/>
      <dgm:spPr/>
      <dgm:t>
        <a:bodyPr/>
        <a:lstStyle/>
        <a:p>
          <a:endParaRPr lang="tr-TR"/>
        </a:p>
      </dgm:t>
    </dgm:pt>
    <dgm:pt modelId="{2C3ABF5E-B45D-4364-A547-FCDB1BAF5BAA}">
      <dgm:prSet phldrT="[Metin]"/>
      <dgm:spPr/>
      <dgm:t>
        <a:bodyPr/>
        <a:lstStyle/>
        <a:p>
          <a:r>
            <a:rPr lang="tr-TR" dirty="0" smtClean="0"/>
            <a:t>Adım 3: Fikrinizi Bir Soruya ve Hipoteze Kadar Küçültün</a:t>
          </a:r>
          <a:endParaRPr lang="tr-TR" dirty="0"/>
        </a:p>
      </dgm:t>
    </dgm:pt>
    <dgm:pt modelId="{6A08C691-68AD-4B38-AC24-FDC5C13CC6BA}" type="parTrans" cxnId="{BE7CB6E4-A933-4B8C-8B01-8602C9C0BAFB}">
      <dgm:prSet/>
      <dgm:spPr/>
      <dgm:t>
        <a:bodyPr/>
        <a:lstStyle/>
        <a:p>
          <a:endParaRPr lang="tr-TR"/>
        </a:p>
      </dgm:t>
    </dgm:pt>
    <dgm:pt modelId="{B35F14BD-13E6-4731-AF70-F9A8CFD130ED}" type="sibTrans" cxnId="{BE7CB6E4-A933-4B8C-8B01-8602C9C0BAFB}">
      <dgm:prSet/>
      <dgm:spPr/>
      <dgm:t>
        <a:bodyPr/>
        <a:lstStyle/>
        <a:p>
          <a:endParaRPr lang="tr-TR"/>
        </a:p>
      </dgm:t>
    </dgm:pt>
    <dgm:pt modelId="{349A480B-1929-4DB9-9A10-5418CB719E66}">
      <dgm:prSet phldrT="[Metin]"/>
      <dgm:spPr/>
      <dgm:t>
        <a:bodyPr/>
        <a:lstStyle/>
        <a:p>
          <a:r>
            <a:rPr lang="tr-TR" dirty="0" smtClean="0"/>
            <a:t>Adım 6: Deney veya Gözlemlerinizi Yapın ve Verilerinizi Toplayın</a:t>
          </a:r>
          <a:endParaRPr lang="tr-TR" dirty="0"/>
        </a:p>
      </dgm:t>
    </dgm:pt>
    <dgm:pt modelId="{34F9E526-0676-449C-8E12-37D9788EB342}" type="parTrans" cxnId="{109B26B9-F0D4-4D1A-A655-914431B63F44}">
      <dgm:prSet/>
      <dgm:spPr/>
      <dgm:t>
        <a:bodyPr/>
        <a:lstStyle/>
        <a:p>
          <a:endParaRPr lang="tr-TR"/>
        </a:p>
      </dgm:t>
    </dgm:pt>
    <dgm:pt modelId="{60E22CD4-B5BC-4BC4-8743-4E6680DF83DF}" type="sibTrans" cxnId="{109B26B9-F0D4-4D1A-A655-914431B63F44}">
      <dgm:prSet/>
      <dgm:spPr/>
      <dgm:t>
        <a:bodyPr/>
        <a:lstStyle/>
        <a:p>
          <a:endParaRPr lang="tr-TR"/>
        </a:p>
      </dgm:t>
    </dgm:pt>
    <dgm:pt modelId="{8320D2C6-5FAB-4490-9ED0-6E7817582D22}">
      <dgm:prSet phldrT="[Metin]"/>
      <dgm:spPr/>
      <dgm:t>
        <a:bodyPr/>
        <a:lstStyle/>
        <a:p>
          <a:r>
            <a:rPr lang="tr-TR" dirty="0" smtClean="0"/>
            <a:t>Adım 5: Proje İş-Zaman Çizelgesi Hazırlayın</a:t>
          </a:r>
          <a:endParaRPr lang="tr-TR" dirty="0"/>
        </a:p>
      </dgm:t>
    </dgm:pt>
    <dgm:pt modelId="{61634540-9A36-4286-AB14-B42F1C14DF6F}" type="parTrans" cxnId="{A0FFE7CB-59BB-496A-9A06-EE76CF180622}">
      <dgm:prSet/>
      <dgm:spPr/>
      <dgm:t>
        <a:bodyPr/>
        <a:lstStyle/>
        <a:p>
          <a:endParaRPr lang="tr-TR"/>
        </a:p>
      </dgm:t>
    </dgm:pt>
    <dgm:pt modelId="{EAD65B41-4A95-48C6-B603-07C337EC89D6}" type="sibTrans" cxnId="{A0FFE7CB-59BB-496A-9A06-EE76CF180622}">
      <dgm:prSet/>
      <dgm:spPr/>
      <dgm:t>
        <a:bodyPr/>
        <a:lstStyle/>
        <a:p>
          <a:endParaRPr lang="tr-TR"/>
        </a:p>
      </dgm:t>
    </dgm:pt>
    <dgm:pt modelId="{6F6C514B-3287-4B3B-8CC7-AC8F52DADFE7}">
      <dgm:prSet phldrT="[Metin]"/>
      <dgm:spPr/>
      <dgm:t>
        <a:bodyPr/>
        <a:lstStyle/>
        <a:p>
          <a:r>
            <a:rPr lang="tr-TR" dirty="0" smtClean="0"/>
            <a:t>Adım 4: Araştırma Planınızı Gerçekçi Tutun</a:t>
          </a:r>
          <a:endParaRPr lang="tr-TR" dirty="0"/>
        </a:p>
      </dgm:t>
    </dgm:pt>
    <dgm:pt modelId="{A8FBB9D9-93C9-44FD-9119-10F5DCABB11C}" type="parTrans" cxnId="{27856FA1-47BB-4873-8EC7-234C2B9B1897}">
      <dgm:prSet/>
      <dgm:spPr/>
      <dgm:t>
        <a:bodyPr/>
        <a:lstStyle/>
        <a:p>
          <a:endParaRPr lang="tr-TR"/>
        </a:p>
      </dgm:t>
    </dgm:pt>
    <dgm:pt modelId="{20C8BBBD-A045-4A0A-97AB-76151315A8CD}" type="sibTrans" cxnId="{27856FA1-47BB-4873-8EC7-234C2B9B1897}">
      <dgm:prSet/>
      <dgm:spPr/>
      <dgm:t>
        <a:bodyPr/>
        <a:lstStyle/>
        <a:p>
          <a:endParaRPr lang="tr-TR"/>
        </a:p>
      </dgm:t>
    </dgm:pt>
    <dgm:pt modelId="{9BFF457B-CAAA-4BFD-907B-5FF61A69E78D}">
      <dgm:prSet phldrT="[Metin]"/>
      <dgm:spPr/>
      <dgm:t>
        <a:bodyPr/>
        <a:lstStyle/>
        <a:p>
          <a:r>
            <a:rPr lang="tr-TR" dirty="0" smtClean="0"/>
            <a:t>Adım 7: Bulgularınızı Sunun</a:t>
          </a:r>
          <a:endParaRPr lang="tr-TR" dirty="0"/>
        </a:p>
      </dgm:t>
    </dgm:pt>
    <dgm:pt modelId="{B4D354BA-9593-4B5F-9BD3-704A24B6CB37}" type="parTrans" cxnId="{3FAEE024-8B00-4361-9CCA-9DA22F70EA50}">
      <dgm:prSet/>
      <dgm:spPr/>
      <dgm:t>
        <a:bodyPr/>
        <a:lstStyle/>
        <a:p>
          <a:endParaRPr lang="tr-TR"/>
        </a:p>
      </dgm:t>
    </dgm:pt>
    <dgm:pt modelId="{DC1E3905-B6E7-4728-8986-82C16FD0ADFF}" type="sibTrans" cxnId="{3FAEE024-8B00-4361-9CCA-9DA22F70EA50}">
      <dgm:prSet/>
      <dgm:spPr/>
      <dgm:t>
        <a:bodyPr/>
        <a:lstStyle/>
        <a:p>
          <a:endParaRPr lang="tr-TR"/>
        </a:p>
      </dgm:t>
    </dgm:pt>
    <dgm:pt modelId="{336C6ABA-F1D3-4DFC-9D98-85B7B7DF2134}">
      <dgm:prSet phldrT="[Metin]"/>
      <dgm:spPr/>
      <dgm:t>
        <a:bodyPr/>
        <a:lstStyle/>
        <a:p>
          <a:r>
            <a:rPr lang="tr-TR" dirty="0" smtClean="0"/>
            <a:t>Adım 8: Yarışmaya Gidin ve Keyfini Çıkarın! </a:t>
          </a:r>
          <a:endParaRPr lang="tr-TR" dirty="0"/>
        </a:p>
      </dgm:t>
    </dgm:pt>
    <dgm:pt modelId="{A154F2AD-B6EE-45BC-9AF5-AD72D8513C40}" type="parTrans" cxnId="{997AB901-AAA4-4A89-AAC5-D35DBB930776}">
      <dgm:prSet/>
      <dgm:spPr/>
      <dgm:t>
        <a:bodyPr/>
        <a:lstStyle/>
        <a:p>
          <a:endParaRPr lang="tr-TR"/>
        </a:p>
      </dgm:t>
    </dgm:pt>
    <dgm:pt modelId="{CEAC5A87-55C8-4F1B-91FA-653D0B81188D}" type="sibTrans" cxnId="{997AB901-AAA4-4A89-AAC5-D35DBB930776}">
      <dgm:prSet/>
      <dgm:spPr/>
      <dgm:t>
        <a:bodyPr/>
        <a:lstStyle/>
        <a:p>
          <a:endParaRPr lang="tr-TR"/>
        </a:p>
      </dgm:t>
    </dgm:pt>
    <dgm:pt modelId="{8FFDB948-2833-48E5-8A7D-4B36FDB21AF7}" type="pres">
      <dgm:prSet presAssocID="{1C0964AF-AABB-438E-9E2F-F3BEDB3A148D}" presName="Name0" presStyleCnt="0">
        <dgm:presLayoutVars>
          <dgm:dir/>
          <dgm:resizeHandles/>
        </dgm:presLayoutVars>
      </dgm:prSet>
      <dgm:spPr/>
      <dgm:t>
        <a:bodyPr/>
        <a:lstStyle/>
        <a:p>
          <a:endParaRPr lang="tr-TR"/>
        </a:p>
      </dgm:t>
    </dgm:pt>
    <dgm:pt modelId="{4D99AC17-6E00-468E-A253-1A1207975903}" type="pres">
      <dgm:prSet presAssocID="{28B95851-6B7F-412B-A1E5-F55E1A9677F3}" presName="compNode" presStyleCnt="0"/>
      <dgm:spPr/>
    </dgm:pt>
    <dgm:pt modelId="{1F16BCAA-8D18-499B-9BA5-F6E8BCA09D00}" type="pres">
      <dgm:prSet presAssocID="{28B95851-6B7F-412B-A1E5-F55E1A9677F3}" presName="dummyConnPt" presStyleCnt="0"/>
      <dgm:spPr/>
    </dgm:pt>
    <dgm:pt modelId="{1EA70E4A-178F-4F19-8EDD-76403C27DDF0}" type="pres">
      <dgm:prSet presAssocID="{28B95851-6B7F-412B-A1E5-F55E1A9677F3}" presName="node" presStyleLbl="node1" presStyleIdx="0" presStyleCnt="8">
        <dgm:presLayoutVars>
          <dgm:bulletEnabled val="1"/>
        </dgm:presLayoutVars>
      </dgm:prSet>
      <dgm:spPr/>
      <dgm:t>
        <a:bodyPr/>
        <a:lstStyle/>
        <a:p>
          <a:endParaRPr lang="tr-TR"/>
        </a:p>
      </dgm:t>
    </dgm:pt>
    <dgm:pt modelId="{37870CAC-F458-4E3E-94C3-7B1805EAB2F5}" type="pres">
      <dgm:prSet presAssocID="{5D264046-9C8E-4C52-8F82-4966604140C8}" presName="sibTrans" presStyleLbl="bgSibTrans2D1" presStyleIdx="0" presStyleCnt="7"/>
      <dgm:spPr/>
      <dgm:t>
        <a:bodyPr/>
        <a:lstStyle/>
        <a:p>
          <a:endParaRPr lang="tr-TR"/>
        </a:p>
      </dgm:t>
    </dgm:pt>
    <dgm:pt modelId="{55E9B82C-6A14-45CA-B074-3C699D81DD2E}" type="pres">
      <dgm:prSet presAssocID="{3682FD6F-78D2-49BD-B125-4AE1696D734D}" presName="compNode" presStyleCnt="0"/>
      <dgm:spPr/>
    </dgm:pt>
    <dgm:pt modelId="{56709EC2-8AC2-4B94-9E1A-E4B0FF3D79E1}" type="pres">
      <dgm:prSet presAssocID="{3682FD6F-78D2-49BD-B125-4AE1696D734D}" presName="dummyConnPt" presStyleCnt="0"/>
      <dgm:spPr/>
    </dgm:pt>
    <dgm:pt modelId="{308D6719-EC2B-442F-A935-D6E5185198BD}" type="pres">
      <dgm:prSet presAssocID="{3682FD6F-78D2-49BD-B125-4AE1696D734D}" presName="node" presStyleLbl="node1" presStyleIdx="1" presStyleCnt="8">
        <dgm:presLayoutVars>
          <dgm:bulletEnabled val="1"/>
        </dgm:presLayoutVars>
      </dgm:prSet>
      <dgm:spPr/>
      <dgm:t>
        <a:bodyPr/>
        <a:lstStyle/>
        <a:p>
          <a:endParaRPr lang="tr-TR"/>
        </a:p>
      </dgm:t>
    </dgm:pt>
    <dgm:pt modelId="{D71E7806-F9E8-49C5-9C95-4CDF0EE94226}" type="pres">
      <dgm:prSet presAssocID="{6DE777A2-C2DC-4890-BF2D-D147EBE47E6A}" presName="sibTrans" presStyleLbl="bgSibTrans2D1" presStyleIdx="1" presStyleCnt="7"/>
      <dgm:spPr/>
      <dgm:t>
        <a:bodyPr/>
        <a:lstStyle/>
        <a:p>
          <a:endParaRPr lang="tr-TR"/>
        </a:p>
      </dgm:t>
    </dgm:pt>
    <dgm:pt modelId="{5AA95C93-869F-459E-BC56-FB5AC249AEF6}" type="pres">
      <dgm:prSet presAssocID="{2C3ABF5E-B45D-4364-A547-FCDB1BAF5BAA}" presName="compNode" presStyleCnt="0"/>
      <dgm:spPr/>
    </dgm:pt>
    <dgm:pt modelId="{47F4047D-E3FC-4AF4-A318-B8E59E98D420}" type="pres">
      <dgm:prSet presAssocID="{2C3ABF5E-B45D-4364-A547-FCDB1BAF5BAA}" presName="dummyConnPt" presStyleCnt="0"/>
      <dgm:spPr/>
    </dgm:pt>
    <dgm:pt modelId="{227EB63C-8080-4AF2-A90C-550BB7E5516C}" type="pres">
      <dgm:prSet presAssocID="{2C3ABF5E-B45D-4364-A547-FCDB1BAF5BAA}" presName="node" presStyleLbl="node1" presStyleIdx="2" presStyleCnt="8">
        <dgm:presLayoutVars>
          <dgm:bulletEnabled val="1"/>
        </dgm:presLayoutVars>
      </dgm:prSet>
      <dgm:spPr/>
      <dgm:t>
        <a:bodyPr/>
        <a:lstStyle/>
        <a:p>
          <a:endParaRPr lang="tr-TR"/>
        </a:p>
      </dgm:t>
    </dgm:pt>
    <dgm:pt modelId="{9280956F-42EA-4DC0-80B0-9FFD75FA00D2}" type="pres">
      <dgm:prSet presAssocID="{B35F14BD-13E6-4731-AF70-F9A8CFD130ED}" presName="sibTrans" presStyleLbl="bgSibTrans2D1" presStyleIdx="2" presStyleCnt="7"/>
      <dgm:spPr/>
      <dgm:t>
        <a:bodyPr/>
        <a:lstStyle/>
        <a:p>
          <a:endParaRPr lang="tr-TR"/>
        </a:p>
      </dgm:t>
    </dgm:pt>
    <dgm:pt modelId="{8BCB9004-7248-488E-8B0B-9307E4840548}" type="pres">
      <dgm:prSet presAssocID="{349A480B-1929-4DB9-9A10-5418CB719E66}" presName="compNode" presStyleCnt="0"/>
      <dgm:spPr/>
    </dgm:pt>
    <dgm:pt modelId="{B6147F33-D3BB-4B0F-B8AE-DA26B1FEDE4E}" type="pres">
      <dgm:prSet presAssocID="{349A480B-1929-4DB9-9A10-5418CB719E66}" presName="dummyConnPt" presStyleCnt="0"/>
      <dgm:spPr/>
    </dgm:pt>
    <dgm:pt modelId="{ED2B1CB7-6244-4EE0-9F50-3AF56517E099}" type="pres">
      <dgm:prSet presAssocID="{349A480B-1929-4DB9-9A10-5418CB719E66}" presName="node" presStyleLbl="node1" presStyleIdx="3" presStyleCnt="8">
        <dgm:presLayoutVars>
          <dgm:bulletEnabled val="1"/>
        </dgm:presLayoutVars>
      </dgm:prSet>
      <dgm:spPr/>
      <dgm:t>
        <a:bodyPr/>
        <a:lstStyle/>
        <a:p>
          <a:endParaRPr lang="tr-TR"/>
        </a:p>
      </dgm:t>
    </dgm:pt>
    <dgm:pt modelId="{2C1A823E-9DCA-47BE-85F3-C5D43778E9F1}" type="pres">
      <dgm:prSet presAssocID="{60E22CD4-B5BC-4BC4-8743-4E6680DF83DF}" presName="sibTrans" presStyleLbl="bgSibTrans2D1" presStyleIdx="3" presStyleCnt="7"/>
      <dgm:spPr/>
      <dgm:t>
        <a:bodyPr/>
        <a:lstStyle/>
        <a:p>
          <a:endParaRPr lang="tr-TR"/>
        </a:p>
      </dgm:t>
    </dgm:pt>
    <dgm:pt modelId="{3BC4F71F-E998-475D-B214-1091AFB9D5BD}" type="pres">
      <dgm:prSet presAssocID="{8320D2C6-5FAB-4490-9ED0-6E7817582D22}" presName="compNode" presStyleCnt="0"/>
      <dgm:spPr/>
    </dgm:pt>
    <dgm:pt modelId="{8F520517-D751-4414-A933-7D70A5A12A4A}" type="pres">
      <dgm:prSet presAssocID="{8320D2C6-5FAB-4490-9ED0-6E7817582D22}" presName="dummyConnPt" presStyleCnt="0"/>
      <dgm:spPr/>
    </dgm:pt>
    <dgm:pt modelId="{69993B39-3BE2-497C-959D-D2B4E7B0838B}" type="pres">
      <dgm:prSet presAssocID="{8320D2C6-5FAB-4490-9ED0-6E7817582D22}" presName="node" presStyleLbl="node1" presStyleIdx="4" presStyleCnt="8">
        <dgm:presLayoutVars>
          <dgm:bulletEnabled val="1"/>
        </dgm:presLayoutVars>
      </dgm:prSet>
      <dgm:spPr/>
      <dgm:t>
        <a:bodyPr/>
        <a:lstStyle/>
        <a:p>
          <a:endParaRPr lang="tr-TR"/>
        </a:p>
      </dgm:t>
    </dgm:pt>
    <dgm:pt modelId="{15506AE9-041D-41BE-AC95-F91F5236324D}" type="pres">
      <dgm:prSet presAssocID="{EAD65B41-4A95-48C6-B603-07C337EC89D6}" presName="sibTrans" presStyleLbl="bgSibTrans2D1" presStyleIdx="4" presStyleCnt="7"/>
      <dgm:spPr/>
      <dgm:t>
        <a:bodyPr/>
        <a:lstStyle/>
        <a:p>
          <a:endParaRPr lang="tr-TR"/>
        </a:p>
      </dgm:t>
    </dgm:pt>
    <dgm:pt modelId="{2EF03B19-DB80-4EBE-A563-E78EF86F0D46}" type="pres">
      <dgm:prSet presAssocID="{6F6C514B-3287-4B3B-8CC7-AC8F52DADFE7}" presName="compNode" presStyleCnt="0"/>
      <dgm:spPr/>
    </dgm:pt>
    <dgm:pt modelId="{6B96AFF3-A454-4F67-B506-FE1C332456DD}" type="pres">
      <dgm:prSet presAssocID="{6F6C514B-3287-4B3B-8CC7-AC8F52DADFE7}" presName="dummyConnPt" presStyleCnt="0"/>
      <dgm:spPr/>
    </dgm:pt>
    <dgm:pt modelId="{7B23A753-AD79-41FC-ACED-E1CF52958701}" type="pres">
      <dgm:prSet presAssocID="{6F6C514B-3287-4B3B-8CC7-AC8F52DADFE7}" presName="node" presStyleLbl="node1" presStyleIdx="5" presStyleCnt="8">
        <dgm:presLayoutVars>
          <dgm:bulletEnabled val="1"/>
        </dgm:presLayoutVars>
      </dgm:prSet>
      <dgm:spPr/>
      <dgm:t>
        <a:bodyPr/>
        <a:lstStyle/>
        <a:p>
          <a:endParaRPr lang="tr-TR"/>
        </a:p>
      </dgm:t>
    </dgm:pt>
    <dgm:pt modelId="{C4844EA4-1581-4841-ABBA-E46D712DF19D}" type="pres">
      <dgm:prSet presAssocID="{20C8BBBD-A045-4A0A-97AB-76151315A8CD}" presName="sibTrans" presStyleLbl="bgSibTrans2D1" presStyleIdx="5" presStyleCnt="7"/>
      <dgm:spPr/>
      <dgm:t>
        <a:bodyPr/>
        <a:lstStyle/>
        <a:p>
          <a:endParaRPr lang="tr-TR"/>
        </a:p>
      </dgm:t>
    </dgm:pt>
    <dgm:pt modelId="{AE07EF3D-8D2F-44AE-8BE2-3D8534FDE8B7}" type="pres">
      <dgm:prSet presAssocID="{9BFF457B-CAAA-4BFD-907B-5FF61A69E78D}" presName="compNode" presStyleCnt="0"/>
      <dgm:spPr/>
    </dgm:pt>
    <dgm:pt modelId="{87035BC0-0549-47D0-BE41-FC1D2AFD80B2}" type="pres">
      <dgm:prSet presAssocID="{9BFF457B-CAAA-4BFD-907B-5FF61A69E78D}" presName="dummyConnPt" presStyleCnt="0"/>
      <dgm:spPr/>
    </dgm:pt>
    <dgm:pt modelId="{7DBF0002-82EA-407B-B97B-A361C764A88C}" type="pres">
      <dgm:prSet presAssocID="{9BFF457B-CAAA-4BFD-907B-5FF61A69E78D}" presName="node" presStyleLbl="node1" presStyleIdx="6" presStyleCnt="8">
        <dgm:presLayoutVars>
          <dgm:bulletEnabled val="1"/>
        </dgm:presLayoutVars>
      </dgm:prSet>
      <dgm:spPr/>
      <dgm:t>
        <a:bodyPr/>
        <a:lstStyle/>
        <a:p>
          <a:endParaRPr lang="tr-TR"/>
        </a:p>
      </dgm:t>
    </dgm:pt>
    <dgm:pt modelId="{D8CF2F57-AFD3-48D4-BA32-A4B9D3AFB3AB}" type="pres">
      <dgm:prSet presAssocID="{DC1E3905-B6E7-4728-8986-82C16FD0ADFF}" presName="sibTrans" presStyleLbl="bgSibTrans2D1" presStyleIdx="6" presStyleCnt="7"/>
      <dgm:spPr/>
      <dgm:t>
        <a:bodyPr/>
        <a:lstStyle/>
        <a:p>
          <a:endParaRPr lang="tr-TR"/>
        </a:p>
      </dgm:t>
    </dgm:pt>
    <dgm:pt modelId="{259C6C68-5DB8-40C6-9092-6816247B7C3C}" type="pres">
      <dgm:prSet presAssocID="{336C6ABA-F1D3-4DFC-9D98-85B7B7DF2134}" presName="compNode" presStyleCnt="0"/>
      <dgm:spPr/>
    </dgm:pt>
    <dgm:pt modelId="{2987A6EC-8C65-4A45-8035-5BB600589D32}" type="pres">
      <dgm:prSet presAssocID="{336C6ABA-F1D3-4DFC-9D98-85B7B7DF2134}" presName="dummyConnPt" presStyleCnt="0"/>
      <dgm:spPr/>
    </dgm:pt>
    <dgm:pt modelId="{E8B0EF6C-ADCF-4096-9758-A42E37143EE8}" type="pres">
      <dgm:prSet presAssocID="{336C6ABA-F1D3-4DFC-9D98-85B7B7DF2134}" presName="node" presStyleLbl="node1" presStyleIdx="7" presStyleCnt="8">
        <dgm:presLayoutVars>
          <dgm:bulletEnabled val="1"/>
        </dgm:presLayoutVars>
      </dgm:prSet>
      <dgm:spPr/>
      <dgm:t>
        <a:bodyPr/>
        <a:lstStyle/>
        <a:p>
          <a:endParaRPr lang="tr-TR"/>
        </a:p>
      </dgm:t>
    </dgm:pt>
  </dgm:ptLst>
  <dgm:cxnLst>
    <dgm:cxn modelId="{A4054C80-1C74-48C7-9171-2B7552F1C866}" type="presOf" srcId="{3682FD6F-78D2-49BD-B125-4AE1696D734D}" destId="{308D6719-EC2B-442F-A935-D6E5185198BD}" srcOrd="0" destOrd="0" presId="urn:microsoft.com/office/officeart/2005/8/layout/bProcess4"/>
    <dgm:cxn modelId="{38644709-C58B-4A1B-8BC6-8AB0269F651E}" type="presOf" srcId="{349A480B-1929-4DB9-9A10-5418CB719E66}" destId="{ED2B1CB7-6244-4EE0-9F50-3AF56517E099}" srcOrd="0" destOrd="0" presId="urn:microsoft.com/office/officeart/2005/8/layout/bProcess4"/>
    <dgm:cxn modelId="{766BC3E2-9137-445E-B95C-C5967C5B0103}" type="presOf" srcId="{60E22CD4-B5BC-4BC4-8743-4E6680DF83DF}" destId="{2C1A823E-9DCA-47BE-85F3-C5D43778E9F1}" srcOrd="0" destOrd="0" presId="urn:microsoft.com/office/officeart/2005/8/layout/bProcess4"/>
    <dgm:cxn modelId="{997AB901-AAA4-4A89-AAC5-D35DBB930776}" srcId="{1C0964AF-AABB-438E-9E2F-F3BEDB3A148D}" destId="{336C6ABA-F1D3-4DFC-9D98-85B7B7DF2134}" srcOrd="7" destOrd="0" parTransId="{A154F2AD-B6EE-45BC-9AF5-AD72D8513C40}" sibTransId="{CEAC5A87-55C8-4F1B-91FA-653D0B81188D}"/>
    <dgm:cxn modelId="{444619B7-8523-4B24-8B12-FCBEBB22A4AD}" type="presOf" srcId="{28B95851-6B7F-412B-A1E5-F55E1A9677F3}" destId="{1EA70E4A-178F-4F19-8EDD-76403C27DDF0}" srcOrd="0" destOrd="0" presId="urn:microsoft.com/office/officeart/2005/8/layout/bProcess4"/>
    <dgm:cxn modelId="{A0FFE7CB-59BB-496A-9A06-EE76CF180622}" srcId="{1C0964AF-AABB-438E-9E2F-F3BEDB3A148D}" destId="{8320D2C6-5FAB-4490-9ED0-6E7817582D22}" srcOrd="4" destOrd="0" parTransId="{61634540-9A36-4286-AB14-B42F1C14DF6F}" sibTransId="{EAD65B41-4A95-48C6-B603-07C337EC89D6}"/>
    <dgm:cxn modelId="{109B26B9-F0D4-4D1A-A655-914431B63F44}" srcId="{1C0964AF-AABB-438E-9E2F-F3BEDB3A148D}" destId="{349A480B-1929-4DB9-9A10-5418CB719E66}" srcOrd="3" destOrd="0" parTransId="{34F9E526-0676-449C-8E12-37D9788EB342}" sibTransId="{60E22CD4-B5BC-4BC4-8743-4E6680DF83DF}"/>
    <dgm:cxn modelId="{A16F7BFF-F6A7-4392-82DF-2EA724DC49A5}" type="presOf" srcId="{1C0964AF-AABB-438E-9E2F-F3BEDB3A148D}" destId="{8FFDB948-2833-48E5-8A7D-4B36FDB21AF7}" srcOrd="0" destOrd="0" presId="urn:microsoft.com/office/officeart/2005/8/layout/bProcess4"/>
    <dgm:cxn modelId="{8EC97F3F-3E72-406C-9707-559990DFAC1B}" type="presOf" srcId="{6F6C514B-3287-4B3B-8CC7-AC8F52DADFE7}" destId="{7B23A753-AD79-41FC-ACED-E1CF52958701}" srcOrd="0" destOrd="0" presId="urn:microsoft.com/office/officeart/2005/8/layout/bProcess4"/>
    <dgm:cxn modelId="{6CCEE07B-F700-4D0F-95B8-743CCDA23D72}" type="presOf" srcId="{336C6ABA-F1D3-4DFC-9D98-85B7B7DF2134}" destId="{E8B0EF6C-ADCF-4096-9758-A42E37143EE8}" srcOrd="0" destOrd="0" presId="urn:microsoft.com/office/officeart/2005/8/layout/bProcess4"/>
    <dgm:cxn modelId="{31567E61-F281-4D03-97BF-19A261418C2E}" type="presOf" srcId="{B35F14BD-13E6-4731-AF70-F9A8CFD130ED}" destId="{9280956F-42EA-4DC0-80B0-9FFD75FA00D2}" srcOrd="0" destOrd="0" presId="urn:microsoft.com/office/officeart/2005/8/layout/bProcess4"/>
    <dgm:cxn modelId="{E555F709-4816-429E-830D-6938F78A9EE3}" srcId="{1C0964AF-AABB-438E-9E2F-F3BEDB3A148D}" destId="{28B95851-6B7F-412B-A1E5-F55E1A9677F3}" srcOrd="0" destOrd="0" parTransId="{FA577E7C-A26D-4425-9C69-A80FB51D51E5}" sibTransId="{5D264046-9C8E-4C52-8F82-4966604140C8}"/>
    <dgm:cxn modelId="{A80AB66A-52A9-4E49-BA1D-D6101AA7EEBD}" type="presOf" srcId="{2C3ABF5E-B45D-4364-A547-FCDB1BAF5BAA}" destId="{227EB63C-8080-4AF2-A90C-550BB7E5516C}" srcOrd="0" destOrd="0" presId="urn:microsoft.com/office/officeart/2005/8/layout/bProcess4"/>
    <dgm:cxn modelId="{BBB443FB-A22C-4167-9D4A-95B01252BD52}" type="presOf" srcId="{DC1E3905-B6E7-4728-8986-82C16FD0ADFF}" destId="{D8CF2F57-AFD3-48D4-BA32-A4B9D3AFB3AB}" srcOrd="0" destOrd="0" presId="urn:microsoft.com/office/officeart/2005/8/layout/bProcess4"/>
    <dgm:cxn modelId="{681CC6AD-86D0-4F73-BDF6-8C91839C0EF9}" type="presOf" srcId="{8320D2C6-5FAB-4490-9ED0-6E7817582D22}" destId="{69993B39-3BE2-497C-959D-D2B4E7B0838B}" srcOrd="0" destOrd="0" presId="urn:microsoft.com/office/officeart/2005/8/layout/bProcess4"/>
    <dgm:cxn modelId="{34783B19-7B4A-4570-A7C0-90C1D227743D}" type="presOf" srcId="{5D264046-9C8E-4C52-8F82-4966604140C8}" destId="{37870CAC-F458-4E3E-94C3-7B1805EAB2F5}" srcOrd="0" destOrd="0" presId="urn:microsoft.com/office/officeart/2005/8/layout/bProcess4"/>
    <dgm:cxn modelId="{FF8E29FD-0041-45C1-B01E-EA5242DC829B}" srcId="{1C0964AF-AABB-438E-9E2F-F3BEDB3A148D}" destId="{3682FD6F-78D2-49BD-B125-4AE1696D734D}" srcOrd="1" destOrd="0" parTransId="{A1FD2C06-4569-44BC-B159-493E0DA23528}" sibTransId="{6DE777A2-C2DC-4890-BF2D-D147EBE47E6A}"/>
    <dgm:cxn modelId="{B08F35C7-E5EB-4268-AE3E-CA777A139725}" type="presOf" srcId="{20C8BBBD-A045-4A0A-97AB-76151315A8CD}" destId="{C4844EA4-1581-4841-ABBA-E46D712DF19D}" srcOrd="0" destOrd="0" presId="urn:microsoft.com/office/officeart/2005/8/layout/bProcess4"/>
    <dgm:cxn modelId="{AA630919-D180-4B69-BC37-CF536449BE38}" type="presOf" srcId="{9BFF457B-CAAA-4BFD-907B-5FF61A69E78D}" destId="{7DBF0002-82EA-407B-B97B-A361C764A88C}" srcOrd="0" destOrd="0" presId="urn:microsoft.com/office/officeart/2005/8/layout/bProcess4"/>
    <dgm:cxn modelId="{BE7CB6E4-A933-4B8C-8B01-8602C9C0BAFB}" srcId="{1C0964AF-AABB-438E-9E2F-F3BEDB3A148D}" destId="{2C3ABF5E-B45D-4364-A547-FCDB1BAF5BAA}" srcOrd="2" destOrd="0" parTransId="{6A08C691-68AD-4B38-AC24-FDC5C13CC6BA}" sibTransId="{B35F14BD-13E6-4731-AF70-F9A8CFD130ED}"/>
    <dgm:cxn modelId="{82C12B6B-BC0D-431F-9077-7C118ECDD3EF}" type="presOf" srcId="{6DE777A2-C2DC-4890-BF2D-D147EBE47E6A}" destId="{D71E7806-F9E8-49C5-9C95-4CDF0EE94226}" srcOrd="0" destOrd="0" presId="urn:microsoft.com/office/officeart/2005/8/layout/bProcess4"/>
    <dgm:cxn modelId="{ED621906-D386-448D-A828-D7FF9F633286}" type="presOf" srcId="{EAD65B41-4A95-48C6-B603-07C337EC89D6}" destId="{15506AE9-041D-41BE-AC95-F91F5236324D}" srcOrd="0" destOrd="0" presId="urn:microsoft.com/office/officeart/2005/8/layout/bProcess4"/>
    <dgm:cxn modelId="{27856FA1-47BB-4873-8EC7-234C2B9B1897}" srcId="{1C0964AF-AABB-438E-9E2F-F3BEDB3A148D}" destId="{6F6C514B-3287-4B3B-8CC7-AC8F52DADFE7}" srcOrd="5" destOrd="0" parTransId="{A8FBB9D9-93C9-44FD-9119-10F5DCABB11C}" sibTransId="{20C8BBBD-A045-4A0A-97AB-76151315A8CD}"/>
    <dgm:cxn modelId="{3FAEE024-8B00-4361-9CCA-9DA22F70EA50}" srcId="{1C0964AF-AABB-438E-9E2F-F3BEDB3A148D}" destId="{9BFF457B-CAAA-4BFD-907B-5FF61A69E78D}" srcOrd="6" destOrd="0" parTransId="{B4D354BA-9593-4B5F-9BD3-704A24B6CB37}" sibTransId="{DC1E3905-B6E7-4728-8986-82C16FD0ADFF}"/>
    <dgm:cxn modelId="{0BC68F32-F9A1-4944-ACE6-C7845B9665DB}" type="presParOf" srcId="{8FFDB948-2833-48E5-8A7D-4B36FDB21AF7}" destId="{4D99AC17-6E00-468E-A253-1A1207975903}" srcOrd="0" destOrd="0" presId="urn:microsoft.com/office/officeart/2005/8/layout/bProcess4"/>
    <dgm:cxn modelId="{9B1279BA-5334-42E7-9C80-43A82365340E}" type="presParOf" srcId="{4D99AC17-6E00-468E-A253-1A1207975903}" destId="{1F16BCAA-8D18-499B-9BA5-F6E8BCA09D00}" srcOrd="0" destOrd="0" presId="urn:microsoft.com/office/officeart/2005/8/layout/bProcess4"/>
    <dgm:cxn modelId="{C391CC11-1249-450F-AC77-77E6E4132A91}" type="presParOf" srcId="{4D99AC17-6E00-468E-A253-1A1207975903}" destId="{1EA70E4A-178F-4F19-8EDD-76403C27DDF0}" srcOrd="1" destOrd="0" presId="urn:microsoft.com/office/officeart/2005/8/layout/bProcess4"/>
    <dgm:cxn modelId="{FF370BA7-8F4A-4C7C-84F6-3E1E4FB3C163}" type="presParOf" srcId="{8FFDB948-2833-48E5-8A7D-4B36FDB21AF7}" destId="{37870CAC-F458-4E3E-94C3-7B1805EAB2F5}" srcOrd="1" destOrd="0" presId="urn:microsoft.com/office/officeart/2005/8/layout/bProcess4"/>
    <dgm:cxn modelId="{38404097-5C8A-4E48-8645-49D51CF19377}" type="presParOf" srcId="{8FFDB948-2833-48E5-8A7D-4B36FDB21AF7}" destId="{55E9B82C-6A14-45CA-B074-3C699D81DD2E}" srcOrd="2" destOrd="0" presId="urn:microsoft.com/office/officeart/2005/8/layout/bProcess4"/>
    <dgm:cxn modelId="{9C0DB3EB-E597-41E1-B909-A4D353775B33}" type="presParOf" srcId="{55E9B82C-6A14-45CA-B074-3C699D81DD2E}" destId="{56709EC2-8AC2-4B94-9E1A-E4B0FF3D79E1}" srcOrd="0" destOrd="0" presId="urn:microsoft.com/office/officeart/2005/8/layout/bProcess4"/>
    <dgm:cxn modelId="{D1D07195-AC3A-4E1C-AFC1-12416D5B09C1}" type="presParOf" srcId="{55E9B82C-6A14-45CA-B074-3C699D81DD2E}" destId="{308D6719-EC2B-442F-A935-D6E5185198BD}" srcOrd="1" destOrd="0" presId="urn:microsoft.com/office/officeart/2005/8/layout/bProcess4"/>
    <dgm:cxn modelId="{16C6636B-13DE-4FF8-A363-3F3F6531631F}" type="presParOf" srcId="{8FFDB948-2833-48E5-8A7D-4B36FDB21AF7}" destId="{D71E7806-F9E8-49C5-9C95-4CDF0EE94226}" srcOrd="3" destOrd="0" presId="urn:microsoft.com/office/officeart/2005/8/layout/bProcess4"/>
    <dgm:cxn modelId="{4B3C0A20-90A9-4EA8-9857-1DCF7B763656}" type="presParOf" srcId="{8FFDB948-2833-48E5-8A7D-4B36FDB21AF7}" destId="{5AA95C93-869F-459E-BC56-FB5AC249AEF6}" srcOrd="4" destOrd="0" presId="urn:microsoft.com/office/officeart/2005/8/layout/bProcess4"/>
    <dgm:cxn modelId="{364B49E7-B613-412F-9132-AF57CF935392}" type="presParOf" srcId="{5AA95C93-869F-459E-BC56-FB5AC249AEF6}" destId="{47F4047D-E3FC-4AF4-A318-B8E59E98D420}" srcOrd="0" destOrd="0" presId="urn:microsoft.com/office/officeart/2005/8/layout/bProcess4"/>
    <dgm:cxn modelId="{509948C6-8958-4456-B823-3F1045D46F46}" type="presParOf" srcId="{5AA95C93-869F-459E-BC56-FB5AC249AEF6}" destId="{227EB63C-8080-4AF2-A90C-550BB7E5516C}" srcOrd="1" destOrd="0" presId="urn:microsoft.com/office/officeart/2005/8/layout/bProcess4"/>
    <dgm:cxn modelId="{13D85E8B-B135-4CAB-A2F9-E0B6068C4F71}" type="presParOf" srcId="{8FFDB948-2833-48E5-8A7D-4B36FDB21AF7}" destId="{9280956F-42EA-4DC0-80B0-9FFD75FA00D2}" srcOrd="5" destOrd="0" presId="urn:microsoft.com/office/officeart/2005/8/layout/bProcess4"/>
    <dgm:cxn modelId="{94081EBA-68A1-466F-88E4-29FB0913AB59}" type="presParOf" srcId="{8FFDB948-2833-48E5-8A7D-4B36FDB21AF7}" destId="{8BCB9004-7248-488E-8B0B-9307E4840548}" srcOrd="6" destOrd="0" presId="urn:microsoft.com/office/officeart/2005/8/layout/bProcess4"/>
    <dgm:cxn modelId="{41369063-23AE-4D95-95CB-7BCA45141E28}" type="presParOf" srcId="{8BCB9004-7248-488E-8B0B-9307E4840548}" destId="{B6147F33-D3BB-4B0F-B8AE-DA26B1FEDE4E}" srcOrd="0" destOrd="0" presId="urn:microsoft.com/office/officeart/2005/8/layout/bProcess4"/>
    <dgm:cxn modelId="{57E6AAC8-5434-40A1-8AA9-E175C2EFBEF9}" type="presParOf" srcId="{8BCB9004-7248-488E-8B0B-9307E4840548}" destId="{ED2B1CB7-6244-4EE0-9F50-3AF56517E099}" srcOrd="1" destOrd="0" presId="urn:microsoft.com/office/officeart/2005/8/layout/bProcess4"/>
    <dgm:cxn modelId="{06F5B93E-6940-433A-9CA5-1F482A2064B8}" type="presParOf" srcId="{8FFDB948-2833-48E5-8A7D-4B36FDB21AF7}" destId="{2C1A823E-9DCA-47BE-85F3-C5D43778E9F1}" srcOrd="7" destOrd="0" presId="urn:microsoft.com/office/officeart/2005/8/layout/bProcess4"/>
    <dgm:cxn modelId="{C118D118-9475-4753-AFA0-2DDD2ED87904}" type="presParOf" srcId="{8FFDB948-2833-48E5-8A7D-4B36FDB21AF7}" destId="{3BC4F71F-E998-475D-B214-1091AFB9D5BD}" srcOrd="8" destOrd="0" presId="urn:microsoft.com/office/officeart/2005/8/layout/bProcess4"/>
    <dgm:cxn modelId="{4AC2E7A7-4FCA-427E-9A06-0A515D68069A}" type="presParOf" srcId="{3BC4F71F-E998-475D-B214-1091AFB9D5BD}" destId="{8F520517-D751-4414-A933-7D70A5A12A4A}" srcOrd="0" destOrd="0" presId="urn:microsoft.com/office/officeart/2005/8/layout/bProcess4"/>
    <dgm:cxn modelId="{52000B0A-7AB3-4AC9-A79E-2A931D08C505}" type="presParOf" srcId="{3BC4F71F-E998-475D-B214-1091AFB9D5BD}" destId="{69993B39-3BE2-497C-959D-D2B4E7B0838B}" srcOrd="1" destOrd="0" presId="urn:microsoft.com/office/officeart/2005/8/layout/bProcess4"/>
    <dgm:cxn modelId="{D0BE3C31-F699-431B-800A-540BF2B45ECF}" type="presParOf" srcId="{8FFDB948-2833-48E5-8A7D-4B36FDB21AF7}" destId="{15506AE9-041D-41BE-AC95-F91F5236324D}" srcOrd="9" destOrd="0" presId="urn:microsoft.com/office/officeart/2005/8/layout/bProcess4"/>
    <dgm:cxn modelId="{42E5430E-450A-4AB9-92F8-4E1615656E19}" type="presParOf" srcId="{8FFDB948-2833-48E5-8A7D-4B36FDB21AF7}" destId="{2EF03B19-DB80-4EBE-A563-E78EF86F0D46}" srcOrd="10" destOrd="0" presId="urn:microsoft.com/office/officeart/2005/8/layout/bProcess4"/>
    <dgm:cxn modelId="{E00063FA-649C-45A7-BCA1-D0151B4343D4}" type="presParOf" srcId="{2EF03B19-DB80-4EBE-A563-E78EF86F0D46}" destId="{6B96AFF3-A454-4F67-B506-FE1C332456DD}" srcOrd="0" destOrd="0" presId="urn:microsoft.com/office/officeart/2005/8/layout/bProcess4"/>
    <dgm:cxn modelId="{BD62D2B2-4011-4AA2-ADEA-920990FF9473}" type="presParOf" srcId="{2EF03B19-DB80-4EBE-A563-E78EF86F0D46}" destId="{7B23A753-AD79-41FC-ACED-E1CF52958701}" srcOrd="1" destOrd="0" presId="urn:microsoft.com/office/officeart/2005/8/layout/bProcess4"/>
    <dgm:cxn modelId="{6A25CA80-F4C5-4244-870B-F61947FB2148}" type="presParOf" srcId="{8FFDB948-2833-48E5-8A7D-4B36FDB21AF7}" destId="{C4844EA4-1581-4841-ABBA-E46D712DF19D}" srcOrd="11" destOrd="0" presId="urn:microsoft.com/office/officeart/2005/8/layout/bProcess4"/>
    <dgm:cxn modelId="{268CBBE2-011A-49E9-94F3-5CE94B720892}" type="presParOf" srcId="{8FFDB948-2833-48E5-8A7D-4B36FDB21AF7}" destId="{AE07EF3D-8D2F-44AE-8BE2-3D8534FDE8B7}" srcOrd="12" destOrd="0" presId="urn:microsoft.com/office/officeart/2005/8/layout/bProcess4"/>
    <dgm:cxn modelId="{818191F9-954D-497B-8728-5EEC1F44BC59}" type="presParOf" srcId="{AE07EF3D-8D2F-44AE-8BE2-3D8534FDE8B7}" destId="{87035BC0-0549-47D0-BE41-FC1D2AFD80B2}" srcOrd="0" destOrd="0" presId="urn:microsoft.com/office/officeart/2005/8/layout/bProcess4"/>
    <dgm:cxn modelId="{91F465D4-DC44-4901-B0E8-C3E66B762526}" type="presParOf" srcId="{AE07EF3D-8D2F-44AE-8BE2-3D8534FDE8B7}" destId="{7DBF0002-82EA-407B-B97B-A361C764A88C}" srcOrd="1" destOrd="0" presId="urn:microsoft.com/office/officeart/2005/8/layout/bProcess4"/>
    <dgm:cxn modelId="{1BA33D38-7C77-417D-8FFC-5F09635FF0BA}" type="presParOf" srcId="{8FFDB948-2833-48E5-8A7D-4B36FDB21AF7}" destId="{D8CF2F57-AFD3-48D4-BA32-A4B9D3AFB3AB}" srcOrd="13" destOrd="0" presId="urn:microsoft.com/office/officeart/2005/8/layout/bProcess4"/>
    <dgm:cxn modelId="{DAACC95A-5E1C-4EEF-8DF4-89EFB6394AF4}" type="presParOf" srcId="{8FFDB948-2833-48E5-8A7D-4B36FDB21AF7}" destId="{259C6C68-5DB8-40C6-9092-6816247B7C3C}" srcOrd="14" destOrd="0" presId="urn:microsoft.com/office/officeart/2005/8/layout/bProcess4"/>
    <dgm:cxn modelId="{97E394A8-6B0A-4F40-BF4F-4E651C28B817}" type="presParOf" srcId="{259C6C68-5DB8-40C6-9092-6816247B7C3C}" destId="{2987A6EC-8C65-4A45-8035-5BB600589D32}" srcOrd="0" destOrd="0" presId="urn:microsoft.com/office/officeart/2005/8/layout/bProcess4"/>
    <dgm:cxn modelId="{F4477B2D-A48A-48B4-9DC4-FA08FE67CCD5}" type="presParOf" srcId="{259C6C68-5DB8-40C6-9092-6816247B7C3C}" destId="{E8B0EF6C-ADCF-4096-9758-A42E37143EE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EA2C4-A2F9-4E71-80CA-F52CD1ECFA4C}" type="doc">
      <dgm:prSet loTypeId="urn:microsoft.com/office/officeart/2008/layout/AlternatingHexagons" loCatId="list" qsTypeId="urn:microsoft.com/office/officeart/2005/8/quickstyle/3d5" qsCatId="3D" csTypeId="urn:microsoft.com/office/officeart/2005/8/colors/colorful1" csCatId="colorful" phldr="1"/>
      <dgm:spPr/>
      <dgm:t>
        <a:bodyPr/>
        <a:lstStyle/>
        <a:p>
          <a:endParaRPr lang="tr-TR"/>
        </a:p>
      </dgm:t>
    </dgm:pt>
    <dgm:pt modelId="{53EA855F-C4F8-4426-8EA6-19238C0A873C}">
      <dgm:prSet phldrT="[Metin]"/>
      <dgm:spPr>
        <a:solidFill>
          <a:schemeClr val="accent1">
            <a:lumMod val="40000"/>
            <a:lumOff val="60000"/>
          </a:schemeClr>
        </a:solidFill>
      </dgm:spPr>
      <dgm:t>
        <a:bodyPr/>
        <a:lstStyle/>
        <a:p>
          <a:r>
            <a:rPr lang="tr-TR"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rPr>
            <a:t>2204 A LİSE ÖĞRENCİLERİ ARAŞTIRMA PROJELERİ YARIŞMASI</a:t>
          </a:r>
        </a:p>
      </dgm:t>
    </dgm:pt>
    <dgm:pt modelId="{1EDB63F2-7F44-4BEB-A232-06C975C18956}" type="parTrans" cxnId="{508C7731-4C16-4671-9A92-D6C377CA0EEA}">
      <dgm:prSet/>
      <dgm:spPr/>
      <dgm:t>
        <a:bodyPr/>
        <a:lstStyle/>
        <a:p>
          <a:endParaRPr lang="tr-TR"/>
        </a:p>
      </dgm:t>
    </dgm:pt>
    <dgm:pt modelId="{118E0E58-A351-456F-AB6B-F3774EA7D962}" type="sibTrans" cxnId="{508C7731-4C16-4671-9A92-D6C377CA0EEA}">
      <dgm:prSet/>
      <dgm:spPr/>
      <dgm:t>
        <a:bodyPr/>
        <a:lstStyle/>
        <a:p>
          <a:endParaRPr lang="tr-TR" dirty="0"/>
        </a:p>
      </dgm:t>
    </dgm:pt>
    <dgm:pt modelId="{47B80945-E932-41F8-B66F-79353E753221}" type="pres">
      <dgm:prSet presAssocID="{31EEA2C4-A2F9-4E71-80CA-F52CD1ECFA4C}" presName="Name0" presStyleCnt="0">
        <dgm:presLayoutVars>
          <dgm:chMax/>
          <dgm:chPref/>
          <dgm:dir/>
          <dgm:animLvl val="lvl"/>
        </dgm:presLayoutVars>
      </dgm:prSet>
      <dgm:spPr/>
      <dgm:t>
        <a:bodyPr/>
        <a:lstStyle/>
        <a:p>
          <a:endParaRPr lang="tr-TR"/>
        </a:p>
      </dgm:t>
    </dgm:pt>
    <dgm:pt modelId="{0148EF3F-A480-4654-98A0-982FFE9B74E2}" type="pres">
      <dgm:prSet presAssocID="{53EA855F-C4F8-4426-8EA6-19238C0A873C}" presName="composite" presStyleCnt="0"/>
      <dgm:spPr/>
    </dgm:pt>
    <dgm:pt modelId="{58AC36BB-DBE7-4CB4-B0E2-B8F740B96A22}" type="pres">
      <dgm:prSet presAssocID="{53EA855F-C4F8-4426-8EA6-19238C0A873C}" presName="Parent1" presStyleLbl="node1" presStyleIdx="0" presStyleCnt="2" custScaleX="312643" custScaleY="157182" custLinFactNeighborX="-35734" custLinFactNeighborY="-9293">
        <dgm:presLayoutVars>
          <dgm:chMax val="1"/>
          <dgm:chPref val="1"/>
          <dgm:bulletEnabled val="1"/>
        </dgm:presLayoutVars>
      </dgm:prSet>
      <dgm:spPr/>
      <dgm:t>
        <a:bodyPr/>
        <a:lstStyle/>
        <a:p>
          <a:endParaRPr lang="tr-TR"/>
        </a:p>
      </dgm:t>
    </dgm:pt>
    <dgm:pt modelId="{40D36048-7218-4B29-8B46-369E4B1A9786}" type="pres">
      <dgm:prSet presAssocID="{53EA855F-C4F8-4426-8EA6-19238C0A873C}" presName="Childtext1" presStyleLbl="revTx" presStyleIdx="0" presStyleCnt="1">
        <dgm:presLayoutVars>
          <dgm:chMax val="0"/>
          <dgm:chPref val="0"/>
          <dgm:bulletEnabled val="1"/>
        </dgm:presLayoutVars>
      </dgm:prSet>
      <dgm:spPr/>
      <dgm:t>
        <a:bodyPr/>
        <a:lstStyle/>
        <a:p>
          <a:endParaRPr lang="tr-TR"/>
        </a:p>
      </dgm:t>
    </dgm:pt>
    <dgm:pt modelId="{64506705-FBF2-4B71-AD03-2B13423B4DDE}" type="pres">
      <dgm:prSet presAssocID="{53EA855F-C4F8-4426-8EA6-19238C0A873C}" presName="BalanceSpacing" presStyleCnt="0"/>
      <dgm:spPr/>
    </dgm:pt>
    <dgm:pt modelId="{D6328174-A697-42D4-93EC-54AFC9A296BA}" type="pres">
      <dgm:prSet presAssocID="{53EA855F-C4F8-4426-8EA6-19238C0A873C}" presName="BalanceSpacing1" presStyleCnt="0"/>
      <dgm:spPr/>
    </dgm:pt>
    <dgm:pt modelId="{23980A8F-0D37-44A6-9C5C-5A0066495496}" type="pres">
      <dgm:prSet presAssocID="{118E0E58-A351-456F-AB6B-F3774EA7D962}" presName="Accent1Text" presStyleLbl="node1" presStyleIdx="1" presStyleCnt="2" custFlipVert="0" custFlipHor="1" custScaleX="8760" custScaleY="5768" custLinFactY="19117" custLinFactNeighborX="69039" custLinFactNeighborY="100000"/>
      <dgm:spPr/>
      <dgm:t>
        <a:bodyPr/>
        <a:lstStyle/>
        <a:p>
          <a:endParaRPr lang="tr-TR"/>
        </a:p>
      </dgm:t>
    </dgm:pt>
  </dgm:ptLst>
  <dgm:cxnLst>
    <dgm:cxn modelId="{508C7731-4C16-4671-9A92-D6C377CA0EEA}" srcId="{31EEA2C4-A2F9-4E71-80CA-F52CD1ECFA4C}" destId="{53EA855F-C4F8-4426-8EA6-19238C0A873C}" srcOrd="0" destOrd="0" parTransId="{1EDB63F2-7F44-4BEB-A232-06C975C18956}" sibTransId="{118E0E58-A351-456F-AB6B-F3774EA7D962}"/>
    <dgm:cxn modelId="{DC126EAF-9860-47F5-BE59-9CF5AB06157E}" type="presOf" srcId="{31EEA2C4-A2F9-4E71-80CA-F52CD1ECFA4C}" destId="{47B80945-E932-41F8-B66F-79353E753221}" srcOrd="0" destOrd="0" presId="urn:microsoft.com/office/officeart/2008/layout/AlternatingHexagons"/>
    <dgm:cxn modelId="{5372147C-3C2A-4FA5-85AB-DA56391AD658}" type="presOf" srcId="{118E0E58-A351-456F-AB6B-F3774EA7D962}" destId="{23980A8F-0D37-44A6-9C5C-5A0066495496}" srcOrd="0" destOrd="0" presId="urn:microsoft.com/office/officeart/2008/layout/AlternatingHexagons"/>
    <dgm:cxn modelId="{934F23B1-139C-4C68-8E94-AA8FA9CC9FB7}" type="presOf" srcId="{53EA855F-C4F8-4426-8EA6-19238C0A873C}" destId="{58AC36BB-DBE7-4CB4-B0E2-B8F740B96A22}" srcOrd="0" destOrd="0" presId="urn:microsoft.com/office/officeart/2008/layout/AlternatingHexagons"/>
    <dgm:cxn modelId="{8FDC71A4-532E-474F-B02E-05D8D9BD9F87}" type="presParOf" srcId="{47B80945-E932-41F8-B66F-79353E753221}" destId="{0148EF3F-A480-4654-98A0-982FFE9B74E2}" srcOrd="0" destOrd="0" presId="urn:microsoft.com/office/officeart/2008/layout/AlternatingHexagons"/>
    <dgm:cxn modelId="{85A46481-01BD-44C5-95AA-DA3D1D5377C2}" type="presParOf" srcId="{0148EF3F-A480-4654-98A0-982FFE9B74E2}" destId="{58AC36BB-DBE7-4CB4-B0E2-B8F740B96A22}" srcOrd="0" destOrd="0" presId="urn:microsoft.com/office/officeart/2008/layout/AlternatingHexagons"/>
    <dgm:cxn modelId="{29AE0D32-5C27-4217-8296-F9010B607254}" type="presParOf" srcId="{0148EF3F-A480-4654-98A0-982FFE9B74E2}" destId="{40D36048-7218-4B29-8B46-369E4B1A9786}" srcOrd="1" destOrd="0" presId="urn:microsoft.com/office/officeart/2008/layout/AlternatingHexagons"/>
    <dgm:cxn modelId="{9C4566B9-8817-4778-80AB-9A9F9DC1207D}" type="presParOf" srcId="{0148EF3F-A480-4654-98A0-982FFE9B74E2}" destId="{64506705-FBF2-4B71-AD03-2B13423B4DDE}" srcOrd="2" destOrd="0" presId="urn:microsoft.com/office/officeart/2008/layout/AlternatingHexagons"/>
    <dgm:cxn modelId="{3AAE1626-8C21-433B-A5B4-8EA776F86FB6}" type="presParOf" srcId="{0148EF3F-A480-4654-98A0-982FFE9B74E2}" destId="{D6328174-A697-42D4-93EC-54AFC9A296BA}" srcOrd="3" destOrd="0" presId="urn:microsoft.com/office/officeart/2008/layout/AlternatingHexagons"/>
    <dgm:cxn modelId="{F7A4C7B2-9BAC-4691-B6E9-11BC4F0DB7FA}" type="presParOf" srcId="{0148EF3F-A480-4654-98A0-982FFE9B74E2}" destId="{23980A8F-0D37-44A6-9C5C-5A0066495496}" srcOrd="4" destOrd="0" presId="urn:microsoft.com/office/officeart/2008/layout/AlternatingHexagons"/>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9/2/quickstyle/3d8" qsCatId="3D" csTypeId="urn:microsoft.com/office/officeart/2005/8/colors/colorful2" csCatId="colorful" phldr="1"/>
      <dgm:spPr/>
      <dgm:t>
        <a:bodyPr/>
        <a:lstStyle/>
        <a:p>
          <a:endParaRPr lang="tr-TR"/>
        </a:p>
      </dgm:t>
    </dgm:pt>
    <dgm:pt modelId="{5D12B708-C388-4FB3-935F-AC2366E7946C}">
      <dgm:prSet phldrT="[Metin]"/>
      <dgm:spPr>
        <a:solidFill>
          <a:schemeClr val="accent1"/>
        </a:solidFill>
      </dgm:spPr>
      <dgm:t>
        <a:bodyPr/>
        <a:lstStyle/>
        <a:p>
          <a:r>
            <a:rPr lang="tr-TR" b="1" smtClean="0"/>
            <a:t>Kimler Başvurabilir</a:t>
          </a:r>
          <a:endParaRPr lang="tr-TR" b="1"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pPr>
        <a:solidFill>
          <a:schemeClr val="accent1">
            <a:lumMod val="40000"/>
            <a:lumOff val="60000"/>
            <a:alpha val="90000"/>
          </a:schemeClr>
        </a:solidFill>
      </dgm:spPr>
      <dgm:t>
        <a:bodyPr/>
        <a:lstStyle/>
        <a:p>
          <a:r>
            <a:rPr lang="tr-TR" sz="2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Lise Öğrencileri </a:t>
          </a:r>
          <a:r>
            <a:rPr lang="tr-TR" sz="2000" dirty="0" smtClean="0"/>
            <a:t>(Bireysel Başvuru)</a:t>
          </a:r>
          <a:endParaRPr lang="tr-TR" sz="20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E85D89D9-F107-4766-B9E4-13268001020D}">
      <dgm:prSet phldrT="[Metin]" custT="1"/>
      <dgm:spPr>
        <a:solidFill>
          <a:schemeClr val="accent1">
            <a:lumMod val="40000"/>
            <a:lumOff val="60000"/>
            <a:alpha val="90000"/>
          </a:schemeClr>
        </a:solidFill>
      </dgm:spPr>
      <dgm:t>
        <a:bodyPr/>
        <a:lstStyle/>
        <a:p>
          <a:r>
            <a:rPr lang="tr-TR" sz="2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Danışman</a:t>
          </a:r>
          <a:endParaRPr lang="tr-TR" sz="2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F0DC24F-9FD9-4AE5-818E-A43A64EAA495}" type="parTrans" cxnId="{A9101305-C5A5-4A2A-AD8E-700B267D0567}">
      <dgm:prSet/>
      <dgm:spPr/>
      <dgm:t>
        <a:bodyPr/>
        <a:lstStyle/>
        <a:p>
          <a:endParaRPr lang="tr-TR"/>
        </a:p>
      </dgm:t>
    </dgm:pt>
    <dgm:pt modelId="{C4FDA649-1E3E-4A94-A9C2-2C4FE9893DC0}" type="sibTrans" cxnId="{A9101305-C5A5-4A2A-AD8E-700B267D0567}">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t>
        <a:bodyPr/>
        <a:lstStyle/>
        <a:p>
          <a:endParaRPr lang="tr-TR"/>
        </a:p>
      </dgm:t>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custLinFactNeighborX="-19363" custLinFactNeighborY="-9067"/>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C9327C30-5953-40A7-9E5A-138E03853809}" type="presOf" srcId="{227201C5-00CB-4D18-ACAB-9498EA521B7F}" destId="{57B3F2FC-E6CA-402A-8237-094C1FE82527}" srcOrd="0" destOrd="0" presId="urn:microsoft.com/office/officeart/2005/8/layout/process3"/>
    <dgm:cxn modelId="{239CA8BA-0389-4944-A5AD-64FE500FFA61}" type="presOf" srcId="{E85D89D9-F107-4766-B9E4-13268001020D}" destId="{436153E3-CA11-4D51-AD7D-6A6514FA747D}" srcOrd="0" destOrd="1" presId="urn:microsoft.com/office/officeart/2005/8/layout/process3"/>
    <dgm:cxn modelId="{D9413A63-4338-49B0-B549-1010FD080F4E}" type="presOf" srcId="{5D12B708-C388-4FB3-935F-AC2366E7946C}" destId="{952A94DE-D61D-4E09-BA6F-2BD2A7F340A6}" srcOrd="1" destOrd="0" presId="urn:microsoft.com/office/officeart/2005/8/layout/process3"/>
    <dgm:cxn modelId="{A9101305-C5A5-4A2A-AD8E-700B267D0567}" srcId="{5D12B708-C388-4FB3-935F-AC2366E7946C}" destId="{E85D89D9-F107-4766-B9E4-13268001020D}" srcOrd="1" destOrd="0" parTransId="{FF0DC24F-9FD9-4AE5-818E-A43A64EAA495}" sibTransId="{C4FDA649-1E3E-4A94-A9C2-2C4FE9893DC0}"/>
    <dgm:cxn modelId="{D5EC82F9-FFC4-4687-955D-74BD1482E548}" type="presOf" srcId="{5D12B708-C388-4FB3-935F-AC2366E7946C}" destId="{2EC684A9-2EDA-4EA4-AB36-DEA93138E478}" srcOrd="0" destOrd="0"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6AA68D8C-4B0D-4A11-95F4-13F4E1F22B22}" type="presOf" srcId="{604A9169-B88E-4245-96FE-A0392E9C8B5A}" destId="{436153E3-CA11-4D51-AD7D-6A6514FA747D}"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CAF854AA-438F-4D82-BF5A-8ACF828E7163}" type="presParOf" srcId="{57B3F2FC-E6CA-402A-8237-094C1FE82527}" destId="{2F058C60-635B-40B4-A0E5-F45C9EB50C74}" srcOrd="0" destOrd="0" presId="urn:microsoft.com/office/officeart/2005/8/layout/process3"/>
    <dgm:cxn modelId="{471E3B35-D0A1-4E51-891E-E21F834D45AC}" type="presParOf" srcId="{2F058C60-635B-40B4-A0E5-F45C9EB50C74}" destId="{2EC684A9-2EDA-4EA4-AB36-DEA93138E478}" srcOrd="0" destOrd="0" presId="urn:microsoft.com/office/officeart/2005/8/layout/process3"/>
    <dgm:cxn modelId="{275FD479-EE1E-4999-9446-93D614C6B17B}" type="presParOf" srcId="{2F058C60-635B-40B4-A0E5-F45C9EB50C74}" destId="{952A94DE-D61D-4E09-BA6F-2BD2A7F340A6}" srcOrd="1" destOrd="0" presId="urn:microsoft.com/office/officeart/2005/8/layout/process3"/>
    <dgm:cxn modelId="{224E47AB-917B-4B4D-ACAF-0449EFA4D56E}"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A445F-5120-47D2-ADA9-A19BDFECEA9B}"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tr-TR"/>
        </a:p>
      </dgm:t>
    </dgm:pt>
    <dgm:pt modelId="{309F0B60-AF1B-4F43-B297-A885104B6427}">
      <dgm:prSet phldrT="[Metin]">
        <dgm:style>
          <a:lnRef idx="2">
            <a:schemeClr val="accent1"/>
          </a:lnRef>
          <a:fillRef idx="1">
            <a:schemeClr val="lt1"/>
          </a:fillRef>
          <a:effectRef idx="0">
            <a:schemeClr val="accent1"/>
          </a:effectRef>
          <a:fontRef idx="minor">
            <a:schemeClr val="dk1"/>
          </a:fontRef>
        </dgm:style>
      </dgm:prSet>
      <dgm:spPr/>
      <dgm:t>
        <a:bodyPr/>
        <a:lstStyle/>
        <a:p>
          <a:pPr algn="ctr"/>
          <a:r>
            <a:rPr lang="tr-TR" b="1" cap="none" spc="0"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Arial" pitchFamily="34" charset="0"/>
              <a:cs typeface="Arial" pitchFamily="34" charset="0"/>
            </a:rPr>
            <a:t>Yarışma Alanları</a:t>
          </a:r>
          <a:endParaRPr lang="tr-TR" b="1" dirty="0">
            <a:solidFill>
              <a:schemeClr val="accent1">
                <a:lumMod val="60000"/>
                <a:lumOff val="40000"/>
              </a:schemeClr>
            </a:solidFill>
          </a:endParaRPr>
        </a:p>
      </dgm:t>
    </dgm:pt>
    <dgm:pt modelId="{82346A16-7F48-4371-94F0-A939B9AC0E63}" type="parTrans" cxnId="{63BDC336-419D-47E8-8000-1C52CF330FFC}">
      <dgm:prSet/>
      <dgm:spPr/>
      <dgm:t>
        <a:bodyPr/>
        <a:lstStyle/>
        <a:p>
          <a:endParaRPr lang="tr-TR"/>
        </a:p>
      </dgm:t>
    </dgm:pt>
    <dgm:pt modelId="{0861DCB9-9347-41B0-80CA-910734718505}" type="sibTrans" cxnId="{63BDC336-419D-47E8-8000-1C52CF330FFC}">
      <dgm:prSet/>
      <dgm:spPr/>
      <dgm:t>
        <a:bodyPr/>
        <a:lstStyle/>
        <a:p>
          <a:endParaRPr lang="tr-TR"/>
        </a:p>
      </dgm:t>
    </dgm:pt>
    <dgm:pt modelId="{069D15D9-2135-4B4B-B24E-F81BCB4C4875}" type="pres">
      <dgm:prSet presAssocID="{FD9A445F-5120-47D2-ADA9-A19BDFECEA9B}" presName="linear" presStyleCnt="0">
        <dgm:presLayoutVars>
          <dgm:dir/>
          <dgm:animLvl val="lvl"/>
          <dgm:resizeHandles val="exact"/>
        </dgm:presLayoutVars>
      </dgm:prSet>
      <dgm:spPr/>
      <dgm:t>
        <a:bodyPr/>
        <a:lstStyle/>
        <a:p>
          <a:endParaRPr lang="tr-TR"/>
        </a:p>
      </dgm:t>
    </dgm:pt>
    <dgm:pt modelId="{CE50478F-DFF0-470B-AC21-2199BCC222A7}" type="pres">
      <dgm:prSet presAssocID="{309F0B60-AF1B-4F43-B297-A885104B6427}" presName="parentLin" presStyleCnt="0"/>
      <dgm:spPr/>
    </dgm:pt>
    <dgm:pt modelId="{FE1DC478-3B5E-4134-9388-F63E38668AAB}" type="pres">
      <dgm:prSet presAssocID="{309F0B60-AF1B-4F43-B297-A885104B6427}" presName="parentLeftMargin" presStyleLbl="node1" presStyleIdx="0" presStyleCnt="1"/>
      <dgm:spPr/>
      <dgm:t>
        <a:bodyPr/>
        <a:lstStyle/>
        <a:p>
          <a:endParaRPr lang="tr-TR"/>
        </a:p>
      </dgm:t>
    </dgm:pt>
    <dgm:pt modelId="{126E2BFF-AD3E-4ED0-B256-C8E65DF0D50A}" type="pres">
      <dgm:prSet presAssocID="{309F0B60-AF1B-4F43-B297-A885104B6427}" presName="parentText" presStyleLbl="node1" presStyleIdx="0" presStyleCnt="1" custLinFactX="4543" custLinFactNeighborX="100000" custLinFactNeighborY="-2543">
        <dgm:presLayoutVars>
          <dgm:chMax val="0"/>
          <dgm:bulletEnabled val="1"/>
        </dgm:presLayoutVars>
      </dgm:prSet>
      <dgm:spPr/>
      <dgm:t>
        <a:bodyPr/>
        <a:lstStyle/>
        <a:p>
          <a:endParaRPr lang="tr-TR"/>
        </a:p>
      </dgm:t>
    </dgm:pt>
    <dgm:pt modelId="{6046E2A7-4D97-4DD3-BF02-058BF98AD360}" type="pres">
      <dgm:prSet presAssocID="{309F0B60-AF1B-4F43-B297-A885104B6427}" presName="negativeSpace" presStyleCnt="0"/>
      <dgm:spPr/>
    </dgm:pt>
    <dgm:pt modelId="{CCBF18F1-F0B7-4577-9B7A-F1535EAF6EBF}" type="pres">
      <dgm:prSet presAssocID="{309F0B60-AF1B-4F43-B297-A885104B6427}" presName="childText" presStyleLbl="conFgAcc1" presStyleIdx="0" presStyleCnt="1" custScaleX="89286" custScaleY="852240" custLinFactNeighborX="1980" custLinFactNeighborY="25413">
        <dgm:presLayoutVars>
          <dgm:bulletEnabled val="1"/>
        </dgm:presLayoutVars>
        <dgm:style>
          <a:lnRef idx="2">
            <a:schemeClr val="accent4"/>
          </a:lnRef>
          <a:fillRef idx="1">
            <a:schemeClr val="lt1"/>
          </a:fillRef>
          <a:effectRef idx="0">
            <a:schemeClr val="accent4"/>
          </a:effectRef>
          <a:fontRef idx="minor">
            <a:schemeClr val="dk1"/>
          </a:fontRef>
        </dgm:style>
      </dgm:prSet>
      <dgm:spPr/>
      <dgm:t>
        <a:bodyPr/>
        <a:lstStyle/>
        <a:p>
          <a:endParaRPr lang="tr-TR"/>
        </a:p>
      </dgm:t>
    </dgm:pt>
  </dgm:ptLst>
  <dgm:cxnLst>
    <dgm:cxn modelId="{449C7EEC-391E-42A4-A5B5-C101BDBD1B39}" type="presOf" srcId="{FD9A445F-5120-47D2-ADA9-A19BDFECEA9B}" destId="{069D15D9-2135-4B4B-B24E-F81BCB4C4875}" srcOrd="0" destOrd="0" presId="urn:microsoft.com/office/officeart/2005/8/layout/list1"/>
    <dgm:cxn modelId="{19A40251-41D4-4E45-B0C8-DBF247C9AD8A}" type="presOf" srcId="{309F0B60-AF1B-4F43-B297-A885104B6427}" destId="{126E2BFF-AD3E-4ED0-B256-C8E65DF0D50A}" srcOrd="1" destOrd="0" presId="urn:microsoft.com/office/officeart/2005/8/layout/list1"/>
    <dgm:cxn modelId="{63BDC336-419D-47E8-8000-1C52CF330FFC}" srcId="{FD9A445F-5120-47D2-ADA9-A19BDFECEA9B}" destId="{309F0B60-AF1B-4F43-B297-A885104B6427}" srcOrd="0" destOrd="0" parTransId="{82346A16-7F48-4371-94F0-A939B9AC0E63}" sibTransId="{0861DCB9-9347-41B0-80CA-910734718505}"/>
    <dgm:cxn modelId="{F4DAE0FE-3D2D-4DA6-A6BF-B763524C580B}" type="presOf" srcId="{309F0B60-AF1B-4F43-B297-A885104B6427}" destId="{FE1DC478-3B5E-4134-9388-F63E38668AAB}" srcOrd="0" destOrd="0" presId="urn:microsoft.com/office/officeart/2005/8/layout/list1"/>
    <dgm:cxn modelId="{E46D850A-94A3-4661-B325-819E93DFB8E5}" type="presParOf" srcId="{069D15D9-2135-4B4B-B24E-F81BCB4C4875}" destId="{CE50478F-DFF0-470B-AC21-2199BCC222A7}" srcOrd="0" destOrd="0" presId="urn:microsoft.com/office/officeart/2005/8/layout/list1"/>
    <dgm:cxn modelId="{03D40573-FA7E-4C56-9918-F0FBCAA28A86}" type="presParOf" srcId="{CE50478F-DFF0-470B-AC21-2199BCC222A7}" destId="{FE1DC478-3B5E-4134-9388-F63E38668AAB}" srcOrd="0" destOrd="0" presId="urn:microsoft.com/office/officeart/2005/8/layout/list1"/>
    <dgm:cxn modelId="{D4FB34C3-F260-4575-863A-20C1F8974395}" type="presParOf" srcId="{CE50478F-DFF0-470B-AC21-2199BCC222A7}" destId="{126E2BFF-AD3E-4ED0-B256-C8E65DF0D50A}" srcOrd="1" destOrd="0" presId="urn:microsoft.com/office/officeart/2005/8/layout/list1"/>
    <dgm:cxn modelId="{B2DEE2FC-5CBB-442E-8500-D7300EBDA52F}" type="presParOf" srcId="{069D15D9-2135-4B4B-B24E-F81BCB4C4875}" destId="{6046E2A7-4D97-4DD3-BF02-058BF98AD360}" srcOrd="1" destOrd="0" presId="urn:microsoft.com/office/officeart/2005/8/layout/list1"/>
    <dgm:cxn modelId="{E6130484-3688-43C5-9C06-87ABCBE273CE}" type="presParOf" srcId="{069D15D9-2135-4B4B-B24E-F81BCB4C4875}" destId="{CCBF18F1-F0B7-4577-9B7A-F1535EAF6EBF}" srcOrd="2"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548688-EA36-41D7-8DB3-BC28CB5EB92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475D98C8-F3D3-4932-812A-DD04D5951FE5}">
      <dgm:prSet phldrT="[Metin]"/>
      <dgm:spPr>
        <a:solidFill>
          <a:srgbClr val="00B050"/>
        </a:solidFill>
      </dgm:spPr>
      <dgm:t>
        <a:bodyPr/>
        <a:lstStyle/>
        <a:p>
          <a:r>
            <a:rPr lang="tr-TR" dirty="0" smtClean="0">
              <a:latin typeface="Comic Sans MS" panose="030F0702030302020204" pitchFamily="66" charset="0"/>
            </a:rPr>
            <a:t>Yazılım</a:t>
          </a:r>
          <a:endParaRPr lang="tr-TR" dirty="0">
            <a:latin typeface="Comic Sans MS" panose="030F0702030302020204" pitchFamily="66" charset="0"/>
          </a:endParaRPr>
        </a:p>
      </dgm:t>
    </dgm:pt>
    <dgm:pt modelId="{9DD1C1FE-3935-4B47-B720-77558928F891}" type="parTrans" cxnId="{006F0AE2-1F71-4F64-A06D-83454963B4E0}">
      <dgm:prSet/>
      <dgm:spPr/>
      <dgm:t>
        <a:bodyPr/>
        <a:lstStyle/>
        <a:p>
          <a:endParaRPr lang="tr-TR"/>
        </a:p>
      </dgm:t>
    </dgm:pt>
    <dgm:pt modelId="{3F96E529-33A3-4EE5-BD81-F5188E2E9D37}" type="sibTrans" cxnId="{006F0AE2-1F71-4F64-A06D-83454963B4E0}">
      <dgm:prSet/>
      <dgm:spPr/>
      <dgm:t>
        <a:bodyPr/>
        <a:lstStyle/>
        <a:p>
          <a:endParaRPr lang="tr-TR"/>
        </a:p>
      </dgm:t>
    </dgm:pt>
    <dgm:pt modelId="{99597D44-D33D-41BC-B643-03E48F2ABD60}">
      <dgm:prSet phldrT="[Metin]"/>
      <dgm:spPr>
        <a:solidFill>
          <a:srgbClr val="00B050"/>
        </a:solidFill>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cs typeface="Arial" pitchFamily="34" charset="0"/>
            </a:rPr>
            <a:t>Coğrafya</a:t>
          </a:r>
          <a:endParaRPr lang="tr-TR"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anose="030F0702030302020204" pitchFamily="66" charset="0"/>
          </a:endParaRPr>
        </a:p>
      </dgm:t>
    </dgm:pt>
    <dgm:pt modelId="{4F4BFA39-0FFE-42E9-89C4-B5C6A6800543}" type="parTrans" cxnId="{EE28800E-9824-49F5-AC1F-E886DB59BC86}">
      <dgm:prSet/>
      <dgm:spPr/>
      <dgm:t>
        <a:bodyPr/>
        <a:lstStyle/>
        <a:p>
          <a:endParaRPr lang="tr-TR"/>
        </a:p>
      </dgm:t>
    </dgm:pt>
    <dgm:pt modelId="{BC2E4B6B-EBF7-4AB6-A7C4-8D4781D2E897}" type="sibTrans" cxnId="{EE28800E-9824-49F5-AC1F-E886DB59BC86}">
      <dgm:prSet/>
      <dgm:spPr/>
      <dgm:t>
        <a:bodyPr/>
        <a:lstStyle/>
        <a:p>
          <a:endParaRPr lang="tr-TR"/>
        </a:p>
      </dgm:t>
    </dgm:pt>
    <dgm:pt modelId="{4FAD9E9C-4E96-42FC-A891-67D4DC6BD80F}">
      <dgm:prSet phldrT="[Metin]"/>
      <dgm:spPr>
        <a:solidFill>
          <a:srgbClr val="FF000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cs typeface="Arial" pitchFamily="34" charset="0"/>
            </a:rPr>
            <a:t>Biyoloji</a:t>
          </a:r>
          <a:endParaRPr lang="tr-TR"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1"/>
            </a:solidFill>
            <a:effectLst>
              <a:outerShdw blurRad="41275" dist="12700" dir="12000000" algn="tl" rotWithShape="0">
                <a:srgbClr val="000000">
                  <a:alpha val="40000"/>
                </a:srgbClr>
              </a:outerShdw>
            </a:effectLst>
            <a:latin typeface="Comic Sans MS" panose="030F0702030302020204" pitchFamily="66" charset="0"/>
          </a:endParaRPr>
        </a:p>
      </dgm:t>
    </dgm:pt>
    <dgm:pt modelId="{2F6C4DAA-F4E5-44DA-8104-9F3DE28E8EEF}" type="parTrans" cxnId="{0A470AC4-1488-463E-8C18-4AE964C73110}">
      <dgm:prSet/>
      <dgm:spPr/>
      <dgm:t>
        <a:bodyPr/>
        <a:lstStyle/>
        <a:p>
          <a:endParaRPr lang="tr-TR"/>
        </a:p>
      </dgm:t>
    </dgm:pt>
    <dgm:pt modelId="{1CE9A7C2-097A-4EEE-A3DD-430E63D1CDCD}" type="sibTrans" cxnId="{0A470AC4-1488-463E-8C18-4AE964C73110}">
      <dgm:prSet/>
      <dgm:spPr/>
      <dgm:t>
        <a:bodyPr/>
        <a:lstStyle/>
        <a:p>
          <a:endParaRPr lang="tr-TR"/>
        </a:p>
      </dgm:t>
    </dgm:pt>
    <dgm:pt modelId="{49756C70-4292-4A9E-B9D7-8F97C8104FE9}">
      <dgm:prSet phldrT="[Metin]"/>
      <dgm:spPr>
        <a:solidFill>
          <a:srgbClr val="0070C0"/>
        </a:solidFill>
      </dgm:spPr>
      <dgm:t>
        <a:bodyPr/>
        <a:lstStyle/>
        <a:p>
          <a:pPr rtl="0"/>
          <a:r>
            <a:rPr lang="tr-TR" b="0" dirty="0" smtClean="0">
              <a:latin typeface="Comic Sans MS" panose="030F0702030302020204" pitchFamily="66" charset="0"/>
              <a:cs typeface="Arial" pitchFamily="34" charset="0"/>
            </a:rPr>
            <a:t>Psikoloji</a:t>
          </a:r>
          <a:endParaRPr lang="tr-TR" dirty="0">
            <a:latin typeface="Comic Sans MS" panose="030F0702030302020204" pitchFamily="66" charset="0"/>
          </a:endParaRPr>
        </a:p>
      </dgm:t>
    </dgm:pt>
    <dgm:pt modelId="{6090433D-1E6C-4234-8B45-0D3A70FB869A}" type="parTrans" cxnId="{A497C67D-4BCE-416E-87E4-4DDBD08A1CAF}">
      <dgm:prSet/>
      <dgm:spPr/>
      <dgm:t>
        <a:bodyPr/>
        <a:lstStyle/>
        <a:p>
          <a:endParaRPr lang="tr-TR"/>
        </a:p>
      </dgm:t>
    </dgm:pt>
    <dgm:pt modelId="{C8B5B4C5-87C6-4247-ADED-2782EC88EFFA}" type="sibTrans" cxnId="{A497C67D-4BCE-416E-87E4-4DDBD08A1CAF}">
      <dgm:prSet/>
      <dgm:spPr/>
      <dgm:t>
        <a:bodyPr/>
        <a:lstStyle/>
        <a:p>
          <a:endParaRPr lang="tr-TR"/>
        </a:p>
      </dgm:t>
    </dgm:pt>
    <dgm:pt modelId="{7CA59FD3-97B1-421D-9A87-D905B539BE42}">
      <dgm:prSet phldrT="[Metin]"/>
      <dgm:spPr>
        <a:solidFill>
          <a:srgbClr val="92D050"/>
        </a:solidFill>
      </dgm:spPr>
      <dgm:t>
        <a:bodyPr/>
        <a:lstStyle/>
        <a:p>
          <a:r>
            <a:rPr lang="tr-TR" b="0" dirty="0" smtClean="0">
              <a:latin typeface="Comic Sans MS" panose="030F0702030302020204" pitchFamily="66" charset="0"/>
              <a:cs typeface="Arial" pitchFamily="34" charset="0"/>
            </a:rPr>
            <a:t>Matematik</a:t>
          </a:r>
          <a:endParaRPr lang="tr-TR" dirty="0">
            <a:latin typeface="Comic Sans MS" panose="030F0702030302020204" pitchFamily="66" charset="0"/>
          </a:endParaRPr>
        </a:p>
      </dgm:t>
    </dgm:pt>
    <dgm:pt modelId="{7651931D-1758-4B66-BAC1-52131448BA21}" type="parTrans" cxnId="{95DB9611-071F-4BFF-AB09-CD6CEE1948A9}">
      <dgm:prSet/>
      <dgm:spPr/>
      <dgm:t>
        <a:bodyPr/>
        <a:lstStyle/>
        <a:p>
          <a:endParaRPr lang="tr-TR"/>
        </a:p>
      </dgm:t>
    </dgm:pt>
    <dgm:pt modelId="{A263F716-BBCA-4AF5-A67A-9E6E50000829}" type="sibTrans" cxnId="{95DB9611-071F-4BFF-AB09-CD6CEE1948A9}">
      <dgm:prSet/>
      <dgm:spPr/>
      <dgm:t>
        <a:bodyPr/>
        <a:lstStyle/>
        <a:p>
          <a:endParaRPr lang="tr-TR"/>
        </a:p>
      </dgm:t>
    </dgm:pt>
    <dgm:pt modelId="{6D51A0D9-1891-43DE-9B44-3A2A7802B4F3}">
      <dgm:prSet phldrT="[Metin]"/>
      <dgm:spPr>
        <a:solidFill>
          <a:srgbClr val="002060"/>
        </a:solidFill>
      </dgm:spPr>
      <dgm:t>
        <a:bodyPr/>
        <a:lstStyle/>
        <a:p>
          <a:pPr rtl="0"/>
          <a:r>
            <a:rPr lang="tr-TR" b="0" dirty="0" smtClean="0">
              <a:latin typeface="Comic Sans MS" panose="030F0702030302020204" pitchFamily="66" charset="0"/>
              <a:cs typeface="Arial" pitchFamily="34" charset="0"/>
            </a:rPr>
            <a:t>Sosyoloji </a:t>
          </a:r>
          <a:endParaRPr lang="tr-TR" dirty="0">
            <a:latin typeface="Comic Sans MS" panose="030F0702030302020204" pitchFamily="66" charset="0"/>
          </a:endParaRPr>
        </a:p>
      </dgm:t>
    </dgm:pt>
    <dgm:pt modelId="{5C10DB0E-FB5F-499D-A05D-085193BD6E20}" type="parTrans" cxnId="{F9D91D43-3E59-4EB4-BDBC-10A8B0EB2B42}">
      <dgm:prSet/>
      <dgm:spPr/>
      <dgm:t>
        <a:bodyPr/>
        <a:lstStyle/>
        <a:p>
          <a:endParaRPr lang="tr-TR"/>
        </a:p>
      </dgm:t>
    </dgm:pt>
    <dgm:pt modelId="{806D0C3D-2962-46E9-ACA9-C83F626A3CCC}" type="sibTrans" cxnId="{F9D91D43-3E59-4EB4-BDBC-10A8B0EB2B42}">
      <dgm:prSet/>
      <dgm:spPr/>
      <dgm:t>
        <a:bodyPr/>
        <a:lstStyle/>
        <a:p>
          <a:endParaRPr lang="tr-TR"/>
        </a:p>
      </dgm:t>
    </dgm:pt>
    <dgm:pt modelId="{E94194FC-42B9-4102-9C21-E108D531B206}">
      <dgm:prSet phldrT="[Metin]"/>
      <dgm:spPr>
        <a:solidFill>
          <a:srgbClr val="FF9933"/>
        </a:solidFill>
      </dgm:spPr>
      <dgm:t>
        <a:bodyPr/>
        <a:lstStyle/>
        <a:p>
          <a:pPr rtl="0"/>
          <a:r>
            <a:rPr lang="tr-TR" b="0" dirty="0" smtClean="0">
              <a:latin typeface="Comic Sans MS" panose="030F0702030302020204" pitchFamily="66" charset="0"/>
              <a:cs typeface="Arial" pitchFamily="34" charset="0"/>
            </a:rPr>
            <a:t>Tarih</a:t>
          </a:r>
          <a:endParaRPr lang="tr-TR" dirty="0">
            <a:latin typeface="Comic Sans MS" panose="030F0702030302020204" pitchFamily="66" charset="0"/>
          </a:endParaRPr>
        </a:p>
      </dgm:t>
    </dgm:pt>
    <dgm:pt modelId="{AF363992-891A-4A96-844C-186B7D9ED86E}" type="parTrans" cxnId="{A4D85FED-C215-4C5F-AAE8-98C8E02089FF}">
      <dgm:prSet/>
      <dgm:spPr/>
      <dgm:t>
        <a:bodyPr/>
        <a:lstStyle/>
        <a:p>
          <a:endParaRPr lang="tr-TR"/>
        </a:p>
      </dgm:t>
    </dgm:pt>
    <dgm:pt modelId="{E85B7C3E-1D7D-43E3-AA0E-130E7EF0C626}" type="sibTrans" cxnId="{A4D85FED-C215-4C5F-AAE8-98C8E02089FF}">
      <dgm:prSet/>
      <dgm:spPr/>
      <dgm:t>
        <a:bodyPr/>
        <a:lstStyle/>
        <a:p>
          <a:endParaRPr lang="tr-TR"/>
        </a:p>
      </dgm:t>
    </dgm:pt>
    <dgm:pt modelId="{4B73DA4B-8CDE-4714-BF71-F2BCCA061AEB}">
      <dgm:prSet phldrT="[Metin]"/>
      <dgm:spPr>
        <a:solidFill>
          <a:srgbClr val="FFC000"/>
        </a:solidFill>
      </dgm:spPr>
      <dgm:t>
        <a:bodyPr/>
        <a:lstStyle/>
        <a:p>
          <a:r>
            <a:rPr lang="tr-TR" b="0" dirty="0" smtClean="0">
              <a:latin typeface="Comic Sans MS" panose="030F0702030302020204" pitchFamily="66" charset="0"/>
              <a:cs typeface="Arial" pitchFamily="34" charset="0"/>
            </a:rPr>
            <a:t>Kimya</a:t>
          </a:r>
          <a:endParaRPr lang="tr-TR" dirty="0">
            <a:latin typeface="Comic Sans MS" panose="030F0702030302020204" pitchFamily="66" charset="0"/>
          </a:endParaRPr>
        </a:p>
      </dgm:t>
    </dgm:pt>
    <dgm:pt modelId="{D557EA19-049E-40C5-BB04-E828D6BE805D}" type="parTrans" cxnId="{8EA1F51C-1251-4974-9165-17C7105E0E56}">
      <dgm:prSet/>
      <dgm:spPr/>
      <dgm:t>
        <a:bodyPr/>
        <a:lstStyle/>
        <a:p>
          <a:endParaRPr lang="tr-TR"/>
        </a:p>
      </dgm:t>
    </dgm:pt>
    <dgm:pt modelId="{A6F03F28-AC28-4E15-8467-4F816BFE8B1C}" type="sibTrans" cxnId="{8EA1F51C-1251-4974-9165-17C7105E0E56}">
      <dgm:prSet/>
      <dgm:spPr/>
      <dgm:t>
        <a:bodyPr/>
        <a:lstStyle/>
        <a:p>
          <a:endParaRPr lang="tr-TR"/>
        </a:p>
      </dgm:t>
    </dgm:pt>
    <dgm:pt modelId="{6B4D4ED7-9B82-45AC-B5EF-1CEFDA26484C}">
      <dgm:prSet phldrT="[Metin]"/>
      <dgm:spPr>
        <a:solidFill>
          <a:srgbClr val="C00000"/>
        </a:solidFill>
      </dgm:spPr>
      <dgm:t>
        <a:bodyPr/>
        <a:lstStyle/>
        <a:p>
          <a:pPr rtl="0"/>
          <a:r>
            <a:rPr lang="tr-TR" b="0" dirty="0" smtClean="0">
              <a:latin typeface="Comic Sans MS" panose="030F0702030302020204" pitchFamily="66" charset="0"/>
              <a:cs typeface="Arial" pitchFamily="34" charset="0"/>
            </a:rPr>
            <a:t>Türk Dili ve Edebiyatı</a:t>
          </a:r>
          <a:endParaRPr lang="tr-TR" b="0" dirty="0">
            <a:latin typeface="Comic Sans MS" panose="030F0702030302020204" pitchFamily="66" charset="0"/>
            <a:cs typeface="Arial" pitchFamily="34" charset="0"/>
          </a:endParaRPr>
        </a:p>
      </dgm:t>
    </dgm:pt>
    <dgm:pt modelId="{52C84FB9-ABBE-4E3A-B60B-EC4E2D4FE248}" type="parTrans" cxnId="{DCB118F0-7A27-417C-B7CC-FD668C0DBB6E}">
      <dgm:prSet/>
      <dgm:spPr/>
      <dgm:t>
        <a:bodyPr/>
        <a:lstStyle/>
        <a:p>
          <a:endParaRPr lang="tr-TR"/>
        </a:p>
      </dgm:t>
    </dgm:pt>
    <dgm:pt modelId="{3DDAF94C-4826-4F53-8D92-D7661E482E2A}" type="sibTrans" cxnId="{DCB118F0-7A27-417C-B7CC-FD668C0DBB6E}">
      <dgm:prSet/>
      <dgm:spPr/>
      <dgm:t>
        <a:bodyPr/>
        <a:lstStyle/>
        <a:p>
          <a:endParaRPr lang="tr-TR"/>
        </a:p>
      </dgm:t>
    </dgm:pt>
    <dgm:pt modelId="{16D50E52-38F0-49C8-A685-3C80DB57814E}">
      <dgm:prSet phldrT="[Metin]"/>
      <dgm:spPr>
        <a:solidFill>
          <a:srgbClr val="00B0F0"/>
        </a:solidFill>
      </dgm:spPr>
      <dgm:t>
        <a:bodyPr/>
        <a:lstStyle/>
        <a:p>
          <a:pPr rtl="0"/>
          <a:r>
            <a:rPr lang="tr-TR" b="0" dirty="0" smtClean="0">
              <a:latin typeface="Comic Sans MS" panose="030F0702030302020204" pitchFamily="66" charset="0"/>
              <a:cs typeface="Arial" pitchFamily="34" charset="0"/>
            </a:rPr>
            <a:t>Değerler Eğitimi</a:t>
          </a:r>
          <a:endParaRPr lang="tr-TR" b="0" dirty="0">
            <a:latin typeface="Comic Sans MS" panose="030F0702030302020204" pitchFamily="66" charset="0"/>
            <a:cs typeface="Arial" pitchFamily="34" charset="0"/>
          </a:endParaRPr>
        </a:p>
      </dgm:t>
    </dgm:pt>
    <dgm:pt modelId="{1F59F786-828E-48D3-A750-4C28276C02B5}" type="parTrans" cxnId="{DC356D63-8B33-4B81-B91D-CF7D34533065}">
      <dgm:prSet/>
      <dgm:spPr/>
      <dgm:t>
        <a:bodyPr/>
        <a:lstStyle/>
        <a:p>
          <a:endParaRPr lang="tr-TR"/>
        </a:p>
      </dgm:t>
    </dgm:pt>
    <dgm:pt modelId="{B6D10151-AAA2-4E1E-A1A3-F72A2D0FA70B}" type="sibTrans" cxnId="{DC356D63-8B33-4B81-B91D-CF7D34533065}">
      <dgm:prSet/>
      <dgm:spPr/>
      <dgm:t>
        <a:bodyPr/>
        <a:lstStyle/>
        <a:p>
          <a:endParaRPr lang="tr-TR"/>
        </a:p>
      </dgm:t>
    </dgm:pt>
    <dgm:pt modelId="{256594DB-091D-445C-933F-D1A4D663D37F}">
      <dgm:prSet phldrT="[Metin]"/>
      <dgm:spPr>
        <a:solidFill>
          <a:srgbClr val="6600CC"/>
        </a:solidFill>
      </dgm:spPr>
      <dgm:t>
        <a:bodyPr/>
        <a:lstStyle/>
        <a:p>
          <a:pPr rtl="0"/>
          <a:r>
            <a:rPr lang="tr-TR" b="0" dirty="0" smtClean="0">
              <a:latin typeface="Comic Sans MS" panose="030F0702030302020204" pitchFamily="66" charset="0"/>
              <a:cs typeface="Arial" pitchFamily="34" charset="0"/>
            </a:rPr>
            <a:t>Teknolojik Tasarım</a:t>
          </a:r>
          <a:endParaRPr lang="tr-TR" b="0" dirty="0">
            <a:latin typeface="Comic Sans MS" panose="030F0702030302020204" pitchFamily="66" charset="0"/>
            <a:cs typeface="Arial" pitchFamily="34" charset="0"/>
          </a:endParaRPr>
        </a:p>
      </dgm:t>
    </dgm:pt>
    <dgm:pt modelId="{A36E7605-8FAD-419D-9AC8-765837CAC5B3}" type="parTrans" cxnId="{3572781F-51CC-4D29-A01F-2C551B5A1BE4}">
      <dgm:prSet/>
      <dgm:spPr/>
      <dgm:t>
        <a:bodyPr/>
        <a:lstStyle/>
        <a:p>
          <a:endParaRPr lang="tr-TR"/>
        </a:p>
      </dgm:t>
    </dgm:pt>
    <dgm:pt modelId="{18524ED1-0462-4B3E-A514-528D4C31BF69}" type="sibTrans" cxnId="{3572781F-51CC-4D29-A01F-2C551B5A1BE4}">
      <dgm:prSet/>
      <dgm:spPr/>
      <dgm:t>
        <a:bodyPr/>
        <a:lstStyle/>
        <a:p>
          <a:endParaRPr lang="tr-TR"/>
        </a:p>
      </dgm:t>
    </dgm:pt>
    <dgm:pt modelId="{F031282B-239E-4936-B755-5D0934F34578}">
      <dgm:prSet phldrT="[Metin]"/>
      <dgm:spPr>
        <a:solidFill>
          <a:srgbClr val="7030A0"/>
        </a:solidFill>
      </dgm:spPr>
      <dgm:t>
        <a:bodyPr/>
        <a:lstStyle/>
        <a:p>
          <a:pPr rtl="0"/>
          <a:r>
            <a:rPr lang="tr-TR" b="0" dirty="0" smtClean="0">
              <a:latin typeface="Comic Sans MS" panose="030F0702030302020204" pitchFamily="66" charset="0"/>
              <a:cs typeface="Arial" pitchFamily="34" charset="0"/>
            </a:rPr>
            <a:t>Fizik</a:t>
          </a:r>
          <a:endParaRPr lang="tr-TR" dirty="0">
            <a:latin typeface="Comic Sans MS" panose="030F0702030302020204" pitchFamily="66" charset="0"/>
          </a:endParaRPr>
        </a:p>
      </dgm:t>
    </dgm:pt>
    <dgm:pt modelId="{F0D0C80F-6BB5-4D14-9196-9EDD02CA9DEB}" type="parTrans" cxnId="{ADB74022-B10F-4E82-BBE9-7BD79131978F}">
      <dgm:prSet/>
      <dgm:spPr/>
      <dgm:t>
        <a:bodyPr/>
        <a:lstStyle/>
        <a:p>
          <a:endParaRPr lang="tr-TR"/>
        </a:p>
      </dgm:t>
    </dgm:pt>
    <dgm:pt modelId="{C88F2E0E-493D-4E2A-90BB-E1C668CD3B77}" type="sibTrans" cxnId="{ADB74022-B10F-4E82-BBE9-7BD79131978F}">
      <dgm:prSet/>
      <dgm:spPr/>
      <dgm:t>
        <a:bodyPr/>
        <a:lstStyle/>
        <a:p>
          <a:endParaRPr lang="tr-TR"/>
        </a:p>
      </dgm:t>
    </dgm:pt>
    <dgm:pt modelId="{22C48003-2539-482F-BAEC-91BEF51C8743}" type="pres">
      <dgm:prSet presAssocID="{5B548688-EA36-41D7-8DB3-BC28CB5EB92D}" presName="diagram" presStyleCnt="0">
        <dgm:presLayoutVars>
          <dgm:dir/>
          <dgm:resizeHandles val="exact"/>
        </dgm:presLayoutVars>
      </dgm:prSet>
      <dgm:spPr/>
      <dgm:t>
        <a:bodyPr/>
        <a:lstStyle/>
        <a:p>
          <a:endParaRPr lang="tr-TR"/>
        </a:p>
      </dgm:t>
    </dgm:pt>
    <dgm:pt modelId="{5A24D183-59D3-4415-B406-174B4486E3DD}" type="pres">
      <dgm:prSet presAssocID="{475D98C8-F3D3-4932-812A-DD04D5951FE5}" presName="node" presStyleLbl="node1" presStyleIdx="0" presStyleCnt="12" custLinFactX="27974" custLinFactY="246124" custLinFactNeighborX="100000" custLinFactNeighborY="300000">
        <dgm:presLayoutVars>
          <dgm:bulletEnabled val="1"/>
        </dgm:presLayoutVars>
      </dgm:prSet>
      <dgm:spPr/>
      <dgm:t>
        <a:bodyPr/>
        <a:lstStyle/>
        <a:p>
          <a:endParaRPr lang="tr-TR"/>
        </a:p>
      </dgm:t>
    </dgm:pt>
    <dgm:pt modelId="{B9D59A31-4939-429C-AD5F-601B906343F8}" type="pres">
      <dgm:prSet presAssocID="{3F96E529-33A3-4EE5-BD81-F5188E2E9D37}" presName="sibTrans" presStyleCnt="0"/>
      <dgm:spPr/>
    </dgm:pt>
    <dgm:pt modelId="{329E3E11-B9A1-44F4-9012-6AFDDCC17B95}" type="pres">
      <dgm:prSet presAssocID="{99597D44-D33D-41BC-B643-03E48F2ABD60}" presName="node" presStyleLbl="node1" presStyleIdx="1" presStyleCnt="12" custLinFactNeighborX="17974" custLinFactNeighborY="4835">
        <dgm:presLayoutVars>
          <dgm:bulletEnabled val="1"/>
        </dgm:presLayoutVars>
      </dgm:prSet>
      <dgm:spPr/>
      <dgm:t>
        <a:bodyPr/>
        <a:lstStyle/>
        <a:p>
          <a:endParaRPr lang="tr-TR"/>
        </a:p>
      </dgm:t>
    </dgm:pt>
    <dgm:pt modelId="{C336CAA4-4CC2-474B-87A2-52424021A2B9}" type="pres">
      <dgm:prSet presAssocID="{BC2E4B6B-EBF7-4AB6-A7C4-8D4781D2E897}" presName="sibTrans" presStyleCnt="0"/>
      <dgm:spPr/>
    </dgm:pt>
    <dgm:pt modelId="{9FFE99E4-367E-410D-BA83-5925BEBCE5BA}" type="pres">
      <dgm:prSet presAssocID="{4FAD9E9C-4E96-42FC-A891-67D4DC6BD80F}" presName="node" presStyleLbl="node1" presStyleIdx="2" presStyleCnt="12" custLinFactY="-17088" custLinFactNeighborX="-29672" custLinFactNeighborY="-100000">
        <dgm:presLayoutVars>
          <dgm:bulletEnabled val="1"/>
        </dgm:presLayoutVars>
      </dgm:prSet>
      <dgm:spPr/>
      <dgm:t>
        <a:bodyPr/>
        <a:lstStyle/>
        <a:p>
          <a:endParaRPr lang="tr-TR"/>
        </a:p>
      </dgm:t>
    </dgm:pt>
    <dgm:pt modelId="{B682A54E-B9AC-4EAA-83B2-1B768043D902}" type="pres">
      <dgm:prSet presAssocID="{1CE9A7C2-097A-4EEE-A3DD-430E63D1CDCD}" presName="sibTrans" presStyleCnt="0"/>
      <dgm:spPr/>
    </dgm:pt>
    <dgm:pt modelId="{3006C8C0-E83D-40BD-99D2-58A65F285207}" type="pres">
      <dgm:prSet presAssocID="{49756C70-4292-4A9E-B9D7-8F97C8104FE9}" presName="node" presStyleLbl="node1" presStyleIdx="3" presStyleCnt="12" custLinFactY="100000" custLinFactNeighborX="17974" custLinFactNeighborY="116091">
        <dgm:presLayoutVars>
          <dgm:bulletEnabled val="1"/>
        </dgm:presLayoutVars>
      </dgm:prSet>
      <dgm:spPr/>
      <dgm:t>
        <a:bodyPr/>
        <a:lstStyle/>
        <a:p>
          <a:endParaRPr lang="tr-TR"/>
        </a:p>
      </dgm:t>
    </dgm:pt>
    <dgm:pt modelId="{73EE884F-26AC-4429-9F4F-BB48DAE5F1C9}" type="pres">
      <dgm:prSet presAssocID="{C8B5B4C5-87C6-4247-ADED-2782EC88EFFA}" presName="sibTrans" presStyleCnt="0"/>
      <dgm:spPr/>
    </dgm:pt>
    <dgm:pt modelId="{C3DDE7DB-C418-43EF-B1F8-BC1CC708682D}" type="pres">
      <dgm:prSet presAssocID="{7CA59FD3-97B1-421D-9A87-D905B539BE42}" presName="node" presStyleLbl="node1" presStyleIdx="4" presStyleCnt="12" custLinFactX="27974" custLinFactNeighborX="100000" custLinFactNeighborY="-14673">
        <dgm:presLayoutVars>
          <dgm:bulletEnabled val="1"/>
        </dgm:presLayoutVars>
      </dgm:prSet>
      <dgm:spPr/>
      <dgm:t>
        <a:bodyPr/>
        <a:lstStyle/>
        <a:p>
          <a:endParaRPr lang="tr-TR"/>
        </a:p>
      </dgm:t>
    </dgm:pt>
    <dgm:pt modelId="{21DFA738-13EF-4459-AE9C-E37D6222BD09}" type="pres">
      <dgm:prSet presAssocID="{A263F716-BBCA-4AF5-A67A-9E6E50000829}" presName="sibTrans" presStyleCnt="0"/>
      <dgm:spPr/>
    </dgm:pt>
    <dgm:pt modelId="{30AB1870-4FCB-472B-839C-7771FA2ED5A6}" type="pres">
      <dgm:prSet presAssocID="{6D51A0D9-1891-43DE-9B44-3A2A7802B4F3}" presName="node" presStyleLbl="node1" presStyleIdx="5" presStyleCnt="12" custLinFactX="-39560" custLinFactNeighborX="-100000" custLinFactNeighborY="94725">
        <dgm:presLayoutVars>
          <dgm:bulletEnabled val="1"/>
        </dgm:presLayoutVars>
      </dgm:prSet>
      <dgm:spPr/>
      <dgm:t>
        <a:bodyPr/>
        <a:lstStyle/>
        <a:p>
          <a:endParaRPr lang="tr-TR"/>
        </a:p>
      </dgm:t>
    </dgm:pt>
    <dgm:pt modelId="{291E0073-B51C-4D55-AFE8-1A8CACD23675}" type="pres">
      <dgm:prSet presAssocID="{806D0C3D-2962-46E9-ACA9-C83F626A3CCC}" presName="sibTrans" presStyleCnt="0"/>
      <dgm:spPr/>
    </dgm:pt>
    <dgm:pt modelId="{AAE8B1B4-B911-43E6-A17C-135A4BD97DD8}" type="pres">
      <dgm:prSet presAssocID="{E94194FC-42B9-4102-9C21-E108D531B206}" presName="node" presStyleLbl="node1" presStyleIdx="6" presStyleCnt="12" custLinFactNeighborX="-29560" custLinFactNeighborY="87456">
        <dgm:presLayoutVars>
          <dgm:bulletEnabled val="1"/>
        </dgm:presLayoutVars>
      </dgm:prSet>
      <dgm:spPr/>
      <dgm:t>
        <a:bodyPr/>
        <a:lstStyle/>
        <a:p>
          <a:endParaRPr lang="tr-TR"/>
        </a:p>
      </dgm:t>
    </dgm:pt>
    <dgm:pt modelId="{9519F0BD-1C61-468F-A32C-FD47C0150ADD}" type="pres">
      <dgm:prSet presAssocID="{E85B7C3E-1D7D-43E3-AA0E-130E7EF0C626}" presName="sibTrans" presStyleCnt="0"/>
      <dgm:spPr/>
    </dgm:pt>
    <dgm:pt modelId="{70AE6FF8-C80B-472C-A395-F58290B6B9C6}" type="pres">
      <dgm:prSet presAssocID="{4B73DA4B-8CDE-4714-BF71-F2BCCA061AEB}" presName="node" presStyleLbl="node1" presStyleIdx="7" presStyleCnt="12" custLinFactX="-39560" custLinFactY="-32882" custLinFactNeighborX="-100000" custLinFactNeighborY="-100000">
        <dgm:presLayoutVars>
          <dgm:bulletEnabled val="1"/>
        </dgm:presLayoutVars>
      </dgm:prSet>
      <dgm:spPr/>
      <dgm:t>
        <a:bodyPr/>
        <a:lstStyle/>
        <a:p>
          <a:endParaRPr lang="tr-TR"/>
        </a:p>
      </dgm:t>
    </dgm:pt>
    <dgm:pt modelId="{BD2B0E5B-A965-490E-823C-90051C8C5B71}" type="pres">
      <dgm:prSet presAssocID="{A6F03F28-AC28-4E15-8467-4F816BFE8B1C}" presName="sibTrans" presStyleCnt="0"/>
      <dgm:spPr/>
    </dgm:pt>
    <dgm:pt modelId="{82BAE648-AC6F-4DA0-AC9A-0F6BA57357AE}" type="pres">
      <dgm:prSet presAssocID="{16D50E52-38F0-49C8-A685-3C80DB57814E}" presName="node" presStyleLbl="node1" presStyleIdx="8" presStyleCnt="12" custLinFactY="-157405" custLinFactNeighborX="-29560" custLinFactNeighborY="-200000">
        <dgm:presLayoutVars>
          <dgm:bulletEnabled val="1"/>
        </dgm:presLayoutVars>
      </dgm:prSet>
      <dgm:spPr/>
      <dgm:t>
        <a:bodyPr/>
        <a:lstStyle/>
        <a:p>
          <a:endParaRPr lang="tr-TR"/>
        </a:p>
      </dgm:t>
    </dgm:pt>
    <dgm:pt modelId="{35A60D4B-491F-4498-933E-F811A29EF817}" type="pres">
      <dgm:prSet presAssocID="{B6D10151-AAA2-4E1E-A1A3-F72A2D0FA70B}" presName="sibTrans" presStyleCnt="0"/>
      <dgm:spPr/>
    </dgm:pt>
    <dgm:pt modelId="{34D68721-62F9-4585-BE5D-0DECD8048895}" type="pres">
      <dgm:prSet presAssocID="{256594DB-091D-445C-933F-D1A4D663D37F}" presName="node" presStyleLbl="node1" presStyleIdx="9" presStyleCnt="12" custLinFactNeighborX="17974" custLinFactNeighborY="-25282">
        <dgm:presLayoutVars>
          <dgm:bulletEnabled val="1"/>
        </dgm:presLayoutVars>
      </dgm:prSet>
      <dgm:spPr/>
      <dgm:t>
        <a:bodyPr/>
        <a:lstStyle/>
        <a:p>
          <a:endParaRPr lang="tr-TR"/>
        </a:p>
      </dgm:t>
    </dgm:pt>
    <dgm:pt modelId="{8B90EEF3-C8DF-4217-AF61-93A2DFB68501}" type="pres">
      <dgm:prSet presAssocID="{18524ED1-0462-4B3E-A514-528D4C31BF69}" presName="sibTrans" presStyleCnt="0"/>
      <dgm:spPr/>
    </dgm:pt>
    <dgm:pt modelId="{EE1E95F3-4901-47B2-A77E-5050914D3FF0}" type="pres">
      <dgm:prSet presAssocID="{6B4D4ED7-9B82-45AC-B5EF-1CEFDA26484C}" presName="node" presStyleLbl="node1" presStyleIdx="10" presStyleCnt="12" custLinFactNeighborX="-29560" custLinFactNeighborY="-38020">
        <dgm:presLayoutVars>
          <dgm:bulletEnabled val="1"/>
        </dgm:presLayoutVars>
      </dgm:prSet>
      <dgm:spPr/>
      <dgm:t>
        <a:bodyPr/>
        <a:lstStyle/>
        <a:p>
          <a:endParaRPr lang="tr-TR"/>
        </a:p>
      </dgm:t>
    </dgm:pt>
    <dgm:pt modelId="{6063E9E2-02A2-4703-9356-757D4F4D143F}" type="pres">
      <dgm:prSet presAssocID="{3DDAF94C-4826-4F53-8D92-D7661E482E2A}" presName="sibTrans" presStyleCnt="0"/>
      <dgm:spPr/>
    </dgm:pt>
    <dgm:pt modelId="{184816E4-69D8-4424-BFC4-A99DEC4D8523}" type="pres">
      <dgm:prSet presAssocID="{F031282B-239E-4936-B755-5D0934F34578}" presName="node" presStyleLbl="node1" presStyleIdx="11" presStyleCnt="12" custLinFactY="-200000" custLinFactNeighborX="17974" custLinFactNeighborY="-274072">
        <dgm:presLayoutVars>
          <dgm:bulletEnabled val="1"/>
        </dgm:presLayoutVars>
      </dgm:prSet>
      <dgm:spPr/>
      <dgm:t>
        <a:bodyPr/>
        <a:lstStyle/>
        <a:p>
          <a:endParaRPr lang="tr-TR"/>
        </a:p>
      </dgm:t>
    </dgm:pt>
  </dgm:ptLst>
  <dgm:cxnLst>
    <dgm:cxn modelId="{063E5EA9-0A6B-4DD2-B0B6-100E2403582E}" type="presOf" srcId="{475D98C8-F3D3-4932-812A-DD04D5951FE5}" destId="{5A24D183-59D3-4415-B406-174B4486E3DD}" srcOrd="0" destOrd="0" presId="urn:microsoft.com/office/officeart/2005/8/layout/default"/>
    <dgm:cxn modelId="{92D6933A-D219-4ED4-9F0B-F11630328CFC}" type="presOf" srcId="{6D51A0D9-1891-43DE-9B44-3A2A7802B4F3}" destId="{30AB1870-4FCB-472B-839C-7771FA2ED5A6}" srcOrd="0" destOrd="0" presId="urn:microsoft.com/office/officeart/2005/8/layout/default"/>
    <dgm:cxn modelId="{A497C67D-4BCE-416E-87E4-4DDBD08A1CAF}" srcId="{5B548688-EA36-41D7-8DB3-BC28CB5EB92D}" destId="{49756C70-4292-4A9E-B9D7-8F97C8104FE9}" srcOrd="3" destOrd="0" parTransId="{6090433D-1E6C-4234-8B45-0D3A70FB869A}" sibTransId="{C8B5B4C5-87C6-4247-ADED-2782EC88EFFA}"/>
    <dgm:cxn modelId="{C0BEC894-4D39-4C16-B95A-ED83E669659D}" type="presOf" srcId="{F031282B-239E-4936-B755-5D0934F34578}" destId="{184816E4-69D8-4424-BFC4-A99DEC4D8523}" srcOrd="0" destOrd="0" presId="urn:microsoft.com/office/officeart/2005/8/layout/default"/>
    <dgm:cxn modelId="{604211C7-AF53-4DCF-BDA4-72EEAEC8435C}" type="presOf" srcId="{49756C70-4292-4A9E-B9D7-8F97C8104FE9}" destId="{3006C8C0-E83D-40BD-99D2-58A65F285207}" srcOrd="0" destOrd="0" presId="urn:microsoft.com/office/officeart/2005/8/layout/default"/>
    <dgm:cxn modelId="{409B85B2-4A22-4BAC-8191-3F3201A29B49}" type="presOf" srcId="{E94194FC-42B9-4102-9C21-E108D531B206}" destId="{AAE8B1B4-B911-43E6-A17C-135A4BD97DD8}" srcOrd="0" destOrd="0" presId="urn:microsoft.com/office/officeart/2005/8/layout/default"/>
    <dgm:cxn modelId="{6967045E-39BC-402B-AA5E-C4DD5FCDD648}" type="presOf" srcId="{4B73DA4B-8CDE-4714-BF71-F2BCCA061AEB}" destId="{70AE6FF8-C80B-472C-A395-F58290B6B9C6}" srcOrd="0" destOrd="0" presId="urn:microsoft.com/office/officeart/2005/8/layout/default"/>
    <dgm:cxn modelId="{F9D91D43-3E59-4EB4-BDBC-10A8B0EB2B42}" srcId="{5B548688-EA36-41D7-8DB3-BC28CB5EB92D}" destId="{6D51A0D9-1891-43DE-9B44-3A2A7802B4F3}" srcOrd="5" destOrd="0" parTransId="{5C10DB0E-FB5F-499D-A05D-085193BD6E20}" sibTransId="{806D0C3D-2962-46E9-ACA9-C83F626A3CCC}"/>
    <dgm:cxn modelId="{ADB74022-B10F-4E82-BBE9-7BD79131978F}" srcId="{5B548688-EA36-41D7-8DB3-BC28CB5EB92D}" destId="{F031282B-239E-4936-B755-5D0934F34578}" srcOrd="11" destOrd="0" parTransId="{F0D0C80F-6BB5-4D14-9196-9EDD02CA9DEB}" sibTransId="{C88F2E0E-493D-4E2A-90BB-E1C668CD3B77}"/>
    <dgm:cxn modelId="{41082979-B4B8-424F-B004-E54F050167B5}" type="presOf" srcId="{7CA59FD3-97B1-421D-9A87-D905B539BE42}" destId="{C3DDE7DB-C418-43EF-B1F8-BC1CC708682D}" srcOrd="0" destOrd="0" presId="urn:microsoft.com/office/officeart/2005/8/layout/default"/>
    <dgm:cxn modelId="{07D83A86-A585-4F16-AADF-B0C03DA4C718}" type="presOf" srcId="{256594DB-091D-445C-933F-D1A4D663D37F}" destId="{34D68721-62F9-4585-BE5D-0DECD8048895}" srcOrd="0" destOrd="0" presId="urn:microsoft.com/office/officeart/2005/8/layout/default"/>
    <dgm:cxn modelId="{006F0AE2-1F71-4F64-A06D-83454963B4E0}" srcId="{5B548688-EA36-41D7-8DB3-BC28CB5EB92D}" destId="{475D98C8-F3D3-4932-812A-DD04D5951FE5}" srcOrd="0" destOrd="0" parTransId="{9DD1C1FE-3935-4B47-B720-77558928F891}" sibTransId="{3F96E529-33A3-4EE5-BD81-F5188E2E9D37}"/>
    <dgm:cxn modelId="{0A470AC4-1488-463E-8C18-4AE964C73110}" srcId="{5B548688-EA36-41D7-8DB3-BC28CB5EB92D}" destId="{4FAD9E9C-4E96-42FC-A891-67D4DC6BD80F}" srcOrd="2" destOrd="0" parTransId="{2F6C4DAA-F4E5-44DA-8104-9F3DE28E8EEF}" sibTransId="{1CE9A7C2-097A-4EEE-A3DD-430E63D1CDCD}"/>
    <dgm:cxn modelId="{EE28800E-9824-49F5-AC1F-E886DB59BC86}" srcId="{5B548688-EA36-41D7-8DB3-BC28CB5EB92D}" destId="{99597D44-D33D-41BC-B643-03E48F2ABD60}" srcOrd="1" destOrd="0" parTransId="{4F4BFA39-0FFE-42E9-89C4-B5C6A6800543}" sibTransId="{BC2E4B6B-EBF7-4AB6-A7C4-8D4781D2E897}"/>
    <dgm:cxn modelId="{95DB9611-071F-4BFF-AB09-CD6CEE1948A9}" srcId="{5B548688-EA36-41D7-8DB3-BC28CB5EB92D}" destId="{7CA59FD3-97B1-421D-9A87-D905B539BE42}" srcOrd="4" destOrd="0" parTransId="{7651931D-1758-4B66-BAC1-52131448BA21}" sibTransId="{A263F716-BBCA-4AF5-A67A-9E6E50000829}"/>
    <dgm:cxn modelId="{DCB118F0-7A27-417C-B7CC-FD668C0DBB6E}" srcId="{5B548688-EA36-41D7-8DB3-BC28CB5EB92D}" destId="{6B4D4ED7-9B82-45AC-B5EF-1CEFDA26484C}" srcOrd="10" destOrd="0" parTransId="{52C84FB9-ABBE-4E3A-B60B-EC4E2D4FE248}" sibTransId="{3DDAF94C-4826-4F53-8D92-D7661E482E2A}"/>
    <dgm:cxn modelId="{DC356D63-8B33-4B81-B91D-CF7D34533065}" srcId="{5B548688-EA36-41D7-8DB3-BC28CB5EB92D}" destId="{16D50E52-38F0-49C8-A685-3C80DB57814E}" srcOrd="8" destOrd="0" parTransId="{1F59F786-828E-48D3-A750-4C28276C02B5}" sibTransId="{B6D10151-AAA2-4E1E-A1A3-F72A2D0FA70B}"/>
    <dgm:cxn modelId="{C07A6E8F-C4F3-476C-AA15-F1CCE8C23415}" type="presOf" srcId="{99597D44-D33D-41BC-B643-03E48F2ABD60}" destId="{329E3E11-B9A1-44F4-9012-6AFDDCC17B95}" srcOrd="0" destOrd="0" presId="urn:microsoft.com/office/officeart/2005/8/layout/default"/>
    <dgm:cxn modelId="{3572781F-51CC-4D29-A01F-2C551B5A1BE4}" srcId="{5B548688-EA36-41D7-8DB3-BC28CB5EB92D}" destId="{256594DB-091D-445C-933F-D1A4D663D37F}" srcOrd="9" destOrd="0" parTransId="{A36E7605-8FAD-419D-9AC8-765837CAC5B3}" sibTransId="{18524ED1-0462-4B3E-A514-528D4C31BF69}"/>
    <dgm:cxn modelId="{8A6E7487-700B-49F3-B2F1-051273D0C31F}" type="presOf" srcId="{4FAD9E9C-4E96-42FC-A891-67D4DC6BD80F}" destId="{9FFE99E4-367E-410D-BA83-5925BEBCE5BA}" srcOrd="0" destOrd="0" presId="urn:microsoft.com/office/officeart/2005/8/layout/default"/>
    <dgm:cxn modelId="{A4D85FED-C215-4C5F-AAE8-98C8E02089FF}" srcId="{5B548688-EA36-41D7-8DB3-BC28CB5EB92D}" destId="{E94194FC-42B9-4102-9C21-E108D531B206}" srcOrd="6" destOrd="0" parTransId="{AF363992-891A-4A96-844C-186B7D9ED86E}" sibTransId="{E85B7C3E-1D7D-43E3-AA0E-130E7EF0C626}"/>
    <dgm:cxn modelId="{8EA1F51C-1251-4974-9165-17C7105E0E56}" srcId="{5B548688-EA36-41D7-8DB3-BC28CB5EB92D}" destId="{4B73DA4B-8CDE-4714-BF71-F2BCCA061AEB}" srcOrd="7" destOrd="0" parTransId="{D557EA19-049E-40C5-BB04-E828D6BE805D}" sibTransId="{A6F03F28-AC28-4E15-8467-4F816BFE8B1C}"/>
    <dgm:cxn modelId="{0C7C9706-A853-48E7-AB56-D65A26197063}" type="presOf" srcId="{5B548688-EA36-41D7-8DB3-BC28CB5EB92D}" destId="{22C48003-2539-482F-BAEC-91BEF51C8743}" srcOrd="0" destOrd="0" presId="urn:microsoft.com/office/officeart/2005/8/layout/default"/>
    <dgm:cxn modelId="{7C0D16FC-90A7-4AF5-BA0B-EF14F53DB455}" type="presOf" srcId="{6B4D4ED7-9B82-45AC-B5EF-1CEFDA26484C}" destId="{EE1E95F3-4901-47B2-A77E-5050914D3FF0}" srcOrd="0" destOrd="0" presId="urn:microsoft.com/office/officeart/2005/8/layout/default"/>
    <dgm:cxn modelId="{1CA6DE9A-3D62-4239-853C-2DF7381BA3AC}" type="presOf" srcId="{16D50E52-38F0-49C8-A685-3C80DB57814E}" destId="{82BAE648-AC6F-4DA0-AC9A-0F6BA57357AE}" srcOrd="0" destOrd="0" presId="urn:microsoft.com/office/officeart/2005/8/layout/default"/>
    <dgm:cxn modelId="{A156BA4C-76DE-452C-BBA9-C5FE70AB7457}" type="presParOf" srcId="{22C48003-2539-482F-BAEC-91BEF51C8743}" destId="{5A24D183-59D3-4415-B406-174B4486E3DD}" srcOrd="0" destOrd="0" presId="urn:microsoft.com/office/officeart/2005/8/layout/default"/>
    <dgm:cxn modelId="{0E18C1B3-9718-47EC-9282-F9EBB72A34E7}" type="presParOf" srcId="{22C48003-2539-482F-BAEC-91BEF51C8743}" destId="{B9D59A31-4939-429C-AD5F-601B906343F8}" srcOrd="1" destOrd="0" presId="urn:microsoft.com/office/officeart/2005/8/layout/default"/>
    <dgm:cxn modelId="{83A49FD8-E42F-48BA-BD03-5E6169F47541}" type="presParOf" srcId="{22C48003-2539-482F-BAEC-91BEF51C8743}" destId="{329E3E11-B9A1-44F4-9012-6AFDDCC17B95}" srcOrd="2" destOrd="0" presId="urn:microsoft.com/office/officeart/2005/8/layout/default"/>
    <dgm:cxn modelId="{3AF16444-27D7-4A45-B930-2768C8F57621}" type="presParOf" srcId="{22C48003-2539-482F-BAEC-91BEF51C8743}" destId="{C336CAA4-4CC2-474B-87A2-52424021A2B9}" srcOrd="3" destOrd="0" presId="urn:microsoft.com/office/officeart/2005/8/layout/default"/>
    <dgm:cxn modelId="{EFA216BA-EC08-4DAD-8812-8804539C23FB}" type="presParOf" srcId="{22C48003-2539-482F-BAEC-91BEF51C8743}" destId="{9FFE99E4-367E-410D-BA83-5925BEBCE5BA}" srcOrd="4" destOrd="0" presId="urn:microsoft.com/office/officeart/2005/8/layout/default"/>
    <dgm:cxn modelId="{3277D6BE-3424-403F-852C-186210252B8C}" type="presParOf" srcId="{22C48003-2539-482F-BAEC-91BEF51C8743}" destId="{B682A54E-B9AC-4EAA-83B2-1B768043D902}" srcOrd="5" destOrd="0" presId="urn:microsoft.com/office/officeart/2005/8/layout/default"/>
    <dgm:cxn modelId="{9DCA016B-0F26-4C9B-AA6B-32D3131F1B72}" type="presParOf" srcId="{22C48003-2539-482F-BAEC-91BEF51C8743}" destId="{3006C8C0-E83D-40BD-99D2-58A65F285207}" srcOrd="6" destOrd="0" presId="urn:microsoft.com/office/officeart/2005/8/layout/default"/>
    <dgm:cxn modelId="{C9CA9AE2-3618-4D92-BF5C-C1C77D487F95}" type="presParOf" srcId="{22C48003-2539-482F-BAEC-91BEF51C8743}" destId="{73EE884F-26AC-4429-9F4F-BB48DAE5F1C9}" srcOrd="7" destOrd="0" presId="urn:microsoft.com/office/officeart/2005/8/layout/default"/>
    <dgm:cxn modelId="{6E5DE2AD-CE07-4052-AEE9-B0CBCA1ECE65}" type="presParOf" srcId="{22C48003-2539-482F-BAEC-91BEF51C8743}" destId="{C3DDE7DB-C418-43EF-B1F8-BC1CC708682D}" srcOrd="8" destOrd="0" presId="urn:microsoft.com/office/officeart/2005/8/layout/default"/>
    <dgm:cxn modelId="{A18CDCA0-13D2-41C6-A27A-4BE95A2C1EC9}" type="presParOf" srcId="{22C48003-2539-482F-BAEC-91BEF51C8743}" destId="{21DFA738-13EF-4459-AE9C-E37D6222BD09}" srcOrd="9" destOrd="0" presId="urn:microsoft.com/office/officeart/2005/8/layout/default"/>
    <dgm:cxn modelId="{30A1087F-276A-4AAF-ACAF-7F161C6FD1A8}" type="presParOf" srcId="{22C48003-2539-482F-BAEC-91BEF51C8743}" destId="{30AB1870-4FCB-472B-839C-7771FA2ED5A6}" srcOrd="10" destOrd="0" presId="urn:microsoft.com/office/officeart/2005/8/layout/default"/>
    <dgm:cxn modelId="{19E51DF2-A05F-49AF-8C28-44BA8F33266F}" type="presParOf" srcId="{22C48003-2539-482F-BAEC-91BEF51C8743}" destId="{291E0073-B51C-4D55-AFE8-1A8CACD23675}" srcOrd="11" destOrd="0" presId="urn:microsoft.com/office/officeart/2005/8/layout/default"/>
    <dgm:cxn modelId="{1625D9ED-FB89-4BB0-8D6D-04A5CA7279AF}" type="presParOf" srcId="{22C48003-2539-482F-BAEC-91BEF51C8743}" destId="{AAE8B1B4-B911-43E6-A17C-135A4BD97DD8}" srcOrd="12" destOrd="0" presId="urn:microsoft.com/office/officeart/2005/8/layout/default"/>
    <dgm:cxn modelId="{6D6394A9-7816-4FEC-865B-59422E0CC642}" type="presParOf" srcId="{22C48003-2539-482F-BAEC-91BEF51C8743}" destId="{9519F0BD-1C61-468F-A32C-FD47C0150ADD}" srcOrd="13" destOrd="0" presId="urn:microsoft.com/office/officeart/2005/8/layout/default"/>
    <dgm:cxn modelId="{0473C7A0-0B07-4C64-8868-14022019B4EF}" type="presParOf" srcId="{22C48003-2539-482F-BAEC-91BEF51C8743}" destId="{70AE6FF8-C80B-472C-A395-F58290B6B9C6}" srcOrd="14" destOrd="0" presId="urn:microsoft.com/office/officeart/2005/8/layout/default"/>
    <dgm:cxn modelId="{D99E10A9-20DF-4BDC-88CF-8D28B09EE558}" type="presParOf" srcId="{22C48003-2539-482F-BAEC-91BEF51C8743}" destId="{BD2B0E5B-A965-490E-823C-90051C8C5B71}" srcOrd="15" destOrd="0" presId="urn:microsoft.com/office/officeart/2005/8/layout/default"/>
    <dgm:cxn modelId="{F1258E43-374B-49CD-8B0B-350F50C9DA8B}" type="presParOf" srcId="{22C48003-2539-482F-BAEC-91BEF51C8743}" destId="{82BAE648-AC6F-4DA0-AC9A-0F6BA57357AE}" srcOrd="16" destOrd="0" presId="urn:microsoft.com/office/officeart/2005/8/layout/default"/>
    <dgm:cxn modelId="{CC075CB0-6A58-4EE5-91B3-09ADC195B4A7}" type="presParOf" srcId="{22C48003-2539-482F-BAEC-91BEF51C8743}" destId="{35A60D4B-491F-4498-933E-F811A29EF817}" srcOrd="17" destOrd="0" presId="urn:microsoft.com/office/officeart/2005/8/layout/default"/>
    <dgm:cxn modelId="{78907E13-F894-4033-9580-257A3887F912}" type="presParOf" srcId="{22C48003-2539-482F-BAEC-91BEF51C8743}" destId="{34D68721-62F9-4585-BE5D-0DECD8048895}" srcOrd="18" destOrd="0" presId="urn:microsoft.com/office/officeart/2005/8/layout/default"/>
    <dgm:cxn modelId="{4221F02F-28C4-44E9-B334-4A0C698CCDFA}" type="presParOf" srcId="{22C48003-2539-482F-BAEC-91BEF51C8743}" destId="{8B90EEF3-C8DF-4217-AF61-93A2DFB68501}" srcOrd="19" destOrd="0" presId="urn:microsoft.com/office/officeart/2005/8/layout/default"/>
    <dgm:cxn modelId="{B0C05A37-11A7-4FFD-8357-307669B3DD68}" type="presParOf" srcId="{22C48003-2539-482F-BAEC-91BEF51C8743}" destId="{EE1E95F3-4901-47B2-A77E-5050914D3FF0}" srcOrd="20" destOrd="0" presId="urn:microsoft.com/office/officeart/2005/8/layout/default"/>
    <dgm:cxn modelId="{2663091F-077B-4896-8596-30CCB28BE554}" type="presParOf" srcId="{22C48003-2539-482F-BAEC-91BEF51C8743}" destId="{6063E9E2-02A2-4703-9356-757D4F4D143F}" srcOrd="21" destOrd="0" presId="urn:microsoft.com/office/officeart/2005/8/layout/default"/>
    <dgm:cxn modelId="{6D53E909-34DD-4243-A595-0FCFDBCF77AA}" type="presParOf" srcId="{22C48003-2539-482F-BAEC-91BEF51C8743}" destId="{184816E4-69D8-4424-BFC4-A99DEC4D8523}" srcOrd="22"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BB939A-7686-42F3-9CEB-D58682009CF6}" type="doc">
      <dgm:prSet loTypeId="urn:microsoft.com/office/officeart/2005/8/layout/cycle3" loCatId="cycle" qsTypeId="urn:microsoft.com/office/officeart/2005/8/quickstyle/3d2" qsCatId="3D" csTypeId="urn:microsoft.com/office/officeart/2005/8/colors/accent1_2" csCatId="accent1" phldr="1"/>
      <dgm:spPr/>
      <dgm:t>
        <a:bodyPr/>
        <a:lstStyle/>
        <a:p>
          <a:endParaRPr lang="tr-TR"/>
        </a:p>
      </dgm:t>
    </dgm:pt>
    <dgm:pt modelId="{E42B82CF-EDD2-4E53-99C6-3BEE4E7F045A}">
      <dgm:prSet phldrT="[Metin]" custT="1"/>
      <dgm:spPr/>
      <dgm:t>
        <a:bodyPr/>
        <a:lstStyle/>
        <a:p>
          <a:r>
            <a:rPr lang="tr-TR" sz="1800" dirty="0" smtClean="0">
              <a:latin typeface="+mn-lt"/>
            </a:rPr>
            <a:t>Yarışmaya </a:t>
          </a:r>
          <a:r>
            <a:rPr lang="tr-TR" sz="1800" b="1" u="sng" dirty="0" smtClean="0">
              <a:latin typeface="+mn-lt"/>
            </a:rPr>
            <a:t>tüm LİSE öğrencileri </a:t>
          </a:r>
          <a:r>
            <a:rPr lang="tr-TR" sz="1800" dirty="0" smtClean="0">
              <a:latin typeface="+mn-lt"/>
            </a:rPr>
            <a:t>katılabilir.</a:t>
          </a:r>
          <a:endParaRPr lang="tr-TR" sz="1800" dirty="0"/>
        </a:p>
      </dgm:t>
    </dgm:pt>
    <dgm:pt modelId="{1EDEB6F1-ECC0-45B5-8495-5A989235F83E}" type="parTrans" cxnId="{C8B6EFAE-2168-4728-9BC1-157F328ED380}">
      <dgm:prSet/>
      <dgm:spPr/>
      <dgm:t>
        <a:bodyPr/>
        <a:lstStyle/>
        <a:p>
          <a:endParaRPr lang="tr-TR"/>
        </a:p>
      </dgm:t>
    </dgm:pt>
    <dgm:pt modelId="{B023521D-D7D4-45A6-81D9-B271E7FE945B}" type="sibTrans" cxnId="{C8B6EFAE-2168-4728-9BC1-157F328ED380}">
      <dgm:prSet/>
      <dgm:spPr/>
      <dgm:t>
        <a:bodyPr/>
        <a:lstStyle/>
        <a:p>
          <a:endParaRPr lang="tr-TR"/>
        </a:p>
      </dgm:t>
    </dgm:pt>
    <dgm:pt modelId="{FA38C800-B04E-4D44-9A05-DC400853DA71}">
      <dgm:prSet phldrT="[Metin]" custT="1"/>
      <dgm:spPr/>
      <dgm:t>
        <a:bodyPr/>
        <a:lstStyle/>
        <a:p>
          <a:r>
            <a:rPr lang="tr-TR" sz="1400" dirty="0" smtClean="0">
              <a:latin typeface="+mn-lt"/>
            </a:rPr>
            <a:t>Yarışmaya her öğrenci yalnızca </a:t>
          </a:r>
          <a:r>
            <a:rPr lang="tr-TR" sz="1400" b="1" u="sng" dirty="0" smtClean="0">
              <a:latin typeface="+mn-lt"/>
            </a:rPr>
            <a:t>bir</a:t>
          </a:r>
          <a:r>
            <a:rPr lang="tr-TR" sz="1400" dirty="0" smtClean="0">
              <a:latin typeface="+mn-lt"/>
            </a:rPr>
            <a:t> proje ile katılabilir ve her proje</a:t>
          </a:r>
          <a:r>
            <a:rPr lang="tr-TR" sz="1400" u="sng" dirty="0" smtClean="0">
              <a:latin typeface="+mn-lt"/>
            </a:rPr>
            <a:t> </a:t>
          </a:r>
          <a:r>
            <a:rPr lang="tr-TR" sz="1400" b="1" u="sng" dirty="0" smtClean="0">
              <a:latin typeface="+mn-lt"/>
            </a:rPr>
            <a:t>en çok iki</a:t>
          </a:r>
          <a:r>
            <a:rPr lang="tr-TR" sz="1400" dirty="0" smtClean="0">
              <a:latin typeface="+mn-lt"/>
            </a:rPr>
            <a:t> öğrenci tarafından hazırlanır.</a:t>
          </a:r>
          <a:endParaRPr lang="tr-TR" sz="1400" dirty="0"/>
        </a:p>
      </dgm:t>
    </dgm:pt>
    <dgm:pt modelId="{77BD0CAF-C324-4107-B650-33C280CAA74A}" type="parTrans" cxnId="{3EA5BF4A-9C88-4605-B119-33D4CF755F14}">
      <dgm:prSet/>
      <dgm:spPr/>
      <dgm:t>
        <a:bodyPr/>
        <a:lstStyle/>
        <a:p>
          <a:endParaRPr lang="tr-TR"/>
        </a:p>
      </dgm:t>
    </dgm:pt>
    <dgm:pt modelId="{9F039C8A-DE1E-44D7-B75C-B5CF51B47CC9}" type="sibTrans" cxnId="{3EA5BF4A-9C88-4605-B119-33D4CF755F14}">
      <dgm:prSet/>
      <dgm:spPr/>
      <dgm:t>
        <a:bodyPr/>
        <a:lstStyle/>
        <a:p>
          <a:endParaRPr lang="tr-TR"/>
        </a:p>
      </dgm:t>
    </dgm:pt>
    <dgm:pt modelId="{166302B4-B076-43C1-BDB9-D9D17BC6C6AA}">
      <dgm:prSet phldrT="[Metin]"/>
      <dgm:spPr/>
      <dgm:t>
        <a:bodyPr/>
        <a:lstStyle/>
        <a:p>
          <a:r>
            <a:rPr lang="tr-TR" dirty="0" smtClean="0">
              <a:latin typeface="+mn-lt"/>
            </a:rPr>
            <a:t>Aynı ya da başka isimlerle ve/veya aynı ya da benzer içerikle (konuyla) herhangi bir proje yarışmasına katılmış projelerle bu yarışmaya başvuru yapılamaz. Tespiti yapılan bu projeler, hangi aşamada olursa olsun yarışmadan elenir. </a:t>
          </a:r>
          <a:endParaRPr lang="tr-TR" dirty="0"/>
        </a:p>
      </dgm:t>
    </dgm:pt>
    <dgm:pt modelId="{10875386-6924-4C8C-8697-45C33CF810D6}" type="parTrans" cxnId="{62F1D50B-DFA8-45C1-8320-D42D7581019F}">
      <dgm:prSet/>
      <dgm:spPr/>
      <dgm:t>
        <a:bodyPr/>
        <a:lstStyle/>
        <a:p>
          <a:endParaRPr lang="tr-TR"/>
        </a:p>
      </dgm:t>
    </dgm:pt>
    <dgm:pt modelId="{73D9929B-DEFF-4C27-B10A-C99F3F4B1322}" type="sibTrans" cxnId="{62F1D50B-DFA8-45C1-8320-D42D7581019F}">
      <dgm:prSet/>
      <dgm:spPr/>
      <dgm:t>
        <a:bodyPr/>
        <a:lstStyle/>
        <a:p>
          <a:endParaRPr lang="tr-TR"/>
        </a:p>
      </dgm:t>
    </dgm:pt>
    <dgm:pt modelId="{46C0F431-9F73-4B73-85CC-15A353420458}">
      <dgm:prSet phldrT="[Metin]" custT="1"/>
      <dgm:spPr/>
      <dgm:t>
        <a:bodyPr/>
        <a:lstStyle/>
        <a:p>
          <a:r>
            <a:rPr lang="tr-TR" sz="1600" dirty="0" smtClean="0">
              <a:latin typeface="+mn-lt"/>
            </a:rPr>
            <a:t>Bir projede sadece </a:t>
          </a:r>
          <a:r>
            <a:rPr lang="tr-TR" sz="1600" b="1" u="sng" dirty="0" smtClean="0">
              <a:latin typeface="+mn-lt"/>
            </a:rPr>
            <a:t>bir</a:t>
          </a:r>
          <a:r>
            <a:rPr lang="tr-TR" sz="1600" dirty="0" smtClean="0">
              <a:latin typeface="+mn-lt"/>
            </a:rPr>
            <a:t> danışman görev alabilir ve danışman </a:t>
          </a:r>
          <a:r>
            <a:rPr lang="tr-TR" sz="1600" b="1" dirty="0" smtClean="0">
              <a:latin typeface="+mn-lt"/>
            </a:rPr>
            <a:t>birden fazla projeye danışmanlık yapabilir.</a:t>
          </a:r>
          <a:r>
            <a:rPr lang="tr-TR" sz="1600" dirty="0" smtClean="0">
              <a:latin typeface="+mn-lt"/>
            </a:rPr>
            <a:t> Projede danışman olması zorunlu değildir</a:t>
          </a:r>
          <a:r>
            <a:rPr lang="tr-TR" sz="900" dirty="0" smtClean="0">
              <a:latin typeface="+mn-lt"/>
            </a:rPr>
            <a:t>. </a:t>
          </a:r>
          <a:endParaRPr lang="tr-TR" sz="900" dirty="0"/>
        </a:p>
      </dgm:t>
    </dgm:pt>
    <dgm:pt modelId="{BF26EE0F-6564-4F94-A471-57EE85834B4A}" type="parTrans" cxnId="{A75FB178-29DE-4532-AFCF-7373B4D763B4}">
      <dgm:prSet/>
      <dgm:spPr/>
      <dgm:t>
        <a:bodyPr/>
        <a:lstStyle/>
        <a:p>
          <a:endParaRPr lang="tr-TR"/>
        </a:p>
      </dgm:t>
    </dgm:pt>
    <dgm:pt modelId="{9DABD14F-86BA-483C-8410-92594762BCBC}" type="sibTrans" cxnId="{A75FB178-29DE-4532-AFCF-7373B4D763B4}">
      <dgm:prSet/>
      <dgm:spPr/>
      <dgm:t>
        <a:bodyPr/>
        <a:lstStyle/>
        <a:p>
          <a:endParaRPr lang="tr-TR"/>
        </a:p>
      </dgm:t>
    </dgm:pt>
    <dgm:pt modelId="{3D3A5BD5-89CC-4AF6-9E91-FC2DB614F7C8}">
      <dgm:prSet custT="1"/>
      <dgm:spPr/>
      <dgm:t>
        <a:bodyPr/>
        <a:lstStyle/>
        <a:p>
          <a:r>
            <a:rPr lang="tr-TR" sz="1600" dirty="0" smtClean="0">
              <a:latin typeface="+mn-lt"/>
            </a:rPr>
            <a:t>Projeler </a:t>
          </a:r>
          <a:r>
            <a:rPr lang="tr-TR" sz="1600" u="sng" dirty="0" smtClean="0">
              <a:latin typeface="+mn-lt"/>
            </a:rPr>
            <a:t>2204 A </a:t>
          </a:r>
          <a:r>
            <a:rPr lang="tr-TR" sz="1600" b="1" u="sng" dirty="0" smtClean="0">
              <a:latin typeface="+mn-lt"/>
            </a:rPr>
            <a:t>Lise Öğrencileri Araştırma Projeleri Yarışması Proje Rehberine </a:t>
          </a:r>
          <a:r>
            <a:rPr lang="tr-TR" sz="1600" dirty="0" smtClean="0">
              <a:latin typeface="+mn-lt"/>
            </a:rPr>
            <a:t>göre hazırlanır</a:t>
          </a:r>
          <a:r>
            <a:rPr lang="tr-TR" sz="900" dirty="0" smtClean="0">
              <a:latin typeface="+mn-lt"/>
            </a:rPr>
            <a:t>. </a:t>
          </a:r>
          <a:endParaRPr lang="tr-TR" sz="900" dirty="0"/>
        </a:p>
      </dgm:t>
    </dgm:pt>
    <dgm:pt modelId="{01C055D3-9F11-451E-80C6-DF06E95FD026}" type="parTrans" cxnId="{9B91B3D3-DA5E-4F26-90D0-4F298D45F8A3}">
      <dgm:prSet/>
      <dgm:spPr/>
      <dgm:t>
        <a:bodyPr/>
        <a:lstStyle/>
        <a:p>
          <a:endParaRPr lang="tr-TR"/>
        </a:p>
      </dgm:t>
    </dgm:pt>
    <dgm:pt modelId="{7A2694B1-9102-427A-B111-819259CEFB39}" type="sibTrans" cxnId="{9B91B3D3-DA5E-4F26-90D0-4F298D45F8A3}">
      <dgm:prSet/>
      <dgm:spPr/>
      <dgm:t>
        <a:bodyPr/>
        <a:lstStyle/>
        <a:p>
          <a:endParaRPr lang="tr-TR"/>
        </a:p>
      </dgm:t>
    </dgm:pt>
    <dgm:pt modelId="{8752F107-7204-4EBB-9A46-6D9651473E64}" type="pres">
      <dgm:prSet presAssocID="{E0BB939A-7686-42F3-9CEB-D58682009CF6}" presName="Name0" presStyleCnt="0">
        <dgm:presLayoutVars>
          <dgm:dir/>
          <dgm:resizeHandles val="exact"/>
        </dgm:presLayoutVars>
      </dgm:prSet>
      <dgm:spPr/>
      <dgm:t>
        <a:bodyPr/>
        <a:lstStyle/>
        <a:p>
          <a:endParaRPr lang="tr-TR"/>
        </a:p>
      </dgm:t>
    </dgm:pt>
    <dgm:pt modelId="{BF913898-4FAC-4C42-AC5E-6CD929231D0C}" type="pres">
      <dgm:prSet presAssocID="{E0BB939A-7686-42F3-9CEB-D58682009CF6}" presName="cycle" presStyleCnt="0"/>
      <dgm:spPr/>
    </dgm:pt>
    <dgm:pt modelId="{13ED2687-D238-4755-9C4D-4D3D84478CC8}" type="pres">
      <dgm:prSet presAssocID="{E42B82CF-EDD2-4E53-99C6-3BEE4E7F045A}" presName="nodeFirstNode" presStyleLbl="node1" presStyleIdx="0" presStyleCnt="5" custScaleX="124212" custScaleY="76296" custRadScaleRad="103383" custRadScaleInc="-784">
        <dgm:presLayoutVars>
          <dgm:bulletEnabled val="1"/>
        </dgm:presLayoutVars>
      </dgm:prSet>
      <dgm:spPr/>
      <dgm:t>
        <a:bodyPr/>
        <a:lstStyle/>
        <a:p>
          <a:endParaRPr lang="tr-TR"/>
        </a:p>
      </dgm:t>
    </dgm:pt>
    <dgm:pt modelId="{EFAB58BC-9AE5-4AA5-AA0E-DB19F49AF766}" type="pres">
      <dgm:prSet presAssocID="{B023521D-D7D4-45A6-81D9-B271E7FE945B}" presName="sibTransFirstNode" presStyleLbl="bgShp" presStyleIdx="0" presStyleCnt="1"/>
      <dgm:spPr/>
      <dgm:t>
        <a:bodyPr/>
        <a:lstStyle/>
        <a:p>
          <a:endParaRPr lang="tr-TR"/>
        </a:p>
      </dgm:t>
    </dgm:pt>
    <dgm:pt modelId="{2BED5C67-BE6B-4121-86D9-8B303CA42316}" type="pres">
      <dgm:prSet presAssocID="{FA38C800-B04E-4D44-9A05-DC400853DA71}" presName="nodeFollowingNodes" presStyleLbl="node1" presStyleIdx="1" presStyleCnt="5" custScaleX="131328" custScaleY="120752" custRadScaleRad="85181" custRadScaleInc="8047">
        <dgm:presLayoutVars>
          <dgm:bulletEnabled val="1"/>
        </dgm:presLayoutVars>
      </dgm:prSet>
      <dgm:spPr/>
      <dgm:t>
        <a:bodyPr/>
        <a:lstStyle/>
        <a:p>
          <a:endParaRPr lang="tr-TR"/>
        </a:p>
      </dgm:t>
    </dgm:pt>
    <dgm:pt modelId="{D2716B84-E3CE-4549-A141-AC2CDE86B101}" type="pres">
      <dgm:prSet presAssocID="{166302B4-B076-43C1-BDB9-D9D17BC6C6AA}" presName="nodeFollowingNodes" presStyleLbl="node1" presStyleIdx="2" presStyleCnt="5" custScaleX="130717" custScaleY="121703" custRadScaleRad="115111" custRadScaleInc="-20580">
        <dgm:presLayoutVars>
          <dgm:bulletEnabled val="1"/>
        </dgm:presLayoutVars>
      </dgm:prSet>
      <dgm:spPr/>
      <dgm:t>
        <a:bodyPr/>
        <a:lstStyle/>
        <a:p>
          <a:endParaRPr lang="tr-TR"/>
        </a:p>
      </dgm:t>
    </dgm:pt>
    <dgm:pt modelId="{AC5AEE41-ADE3-4A31-80CA-B1E7BF225771}" type="pres">
      <dgm:prSet presAssocID="{46C0F431-9F73-4B73-85CC-15A353420458}" presName="nodeFollowingNodes" presStyleLbl="node1" presStyleIdx="3" presStyleCnt="5" custScaleX="131511" custScaleY="119837" custRadScaleRad="119540" custRadScaleInc="24481">
        <dgm:presLayoutVars>
          <dgm:bulletEnabled val="1"/>
        </dgm:presLayoutVars>
      </dgm:prSet>
      <dgm:spPr/>
      <dgm:t>
        <a:bodyPr/>
        <a:lstStyle/>
        <a:p>
          <a:endParaRPr lang="tr-TR"/>
        </a:p>
      </dgm:t>
    </dgm:pt>
    <dgm:pt modelId="{469931F9-82DB-48A4-B9E1-D759CDDBB475}" type="pres">
      <dgm:prSet presAssocID="{3D3A5BD5-89CC-4AF6-9E91-FC2DB614F7C8}" presName="nodeFollowingNodes" presStyleLbl="node1" presStyleIdx="4" presStyleCnt="5" custScaleX="134390" custScaleY="117085" custRadScaleRad="96090" custRadScaleInc="-9552">
        <dgm:presLayoutVars>
          <dgm:bulletEnabled val="1"/>
        </dgm:presLayoutVars>
      </dgm:prSet>
      <dgm:spPr/>
      <dgm:t>
        <a:bodyPr/>
        <a:lstStyle/>
        <a:p>
          <a:endParaRPr lang="tr-TR"/>
        </a:p>
      </dgm:t>
    </dgm:pt>
  </dgm:ptLst>
  <dgm:cxnLst>
    <dgm:cxn modelId="{9B91B3D3-DA5E-4F26-90D0-4F298D45F8A3}" srcId="{E0BB939A-7686-42F3-9CEB-D58682009CF6}" destId="{3D3A5BD5-89CC-4AF6-9E91-FC2DB614F7C8}" srcOrd="4" destOrd="0" parTransId="{01C055D3-9F11-451E-80C6-DF06E95FD026}" sibTransId="{7A2694B1-9102-427A-B111-819259CEFB39}"/>
    <dgm:cxn modelId="{F7609D44-96A2-4DF3-BD8C-A53A56B811ED}" type="presOf" srcId="{3D3A5BD5-89CC-4AF6-9E91-FC2DB614F7C8}" destId="{469931F9-82DB-48A4-B9E1-D759CDDBB475}" srcOrd="0" destOrd="0" presId="urn:microsoft.com/office/officeart/2005/8/layout/cycle3"/>
    <dgm:cxn modelId="{A75FB178-29DE-4532-AFCF-7373B4D763B4}" srcId="{E0BB939A-7686-42F3-9CEB-D58682009CF6}" destId="{46C0F431-9F73-4B73-85CC-15A353420458}" srcOrd="3" destOrd="0" parTransId="{BF26EE0F-6564-4F94-A471-57EE85834B4A}" sibTransId="{9DABD14F-86BA-483C-8410-92594762BCBC}"/>
    <dgm:cxn modelId="{774607E7-BDF2-4A74-8B8F-49FD37BEB8FB}" type="presOf" srcId="{E0BB939A-7686-42F3-9CEB-D58682009CF6}" destId="{8752F107-7204-4EBB-9A46-6D9651473E64}" srcOrd="0" destOrd="0" presId="urn:microsoft.com/office/officeart/2005/8/layout/cycle3"/>
    <dgm:cxn modelId="{F583BB44-9AB6-41A1-A99D-9C7A208BD436}" type="presOf" srcId="{46C0F431-9F73-4B73-85CC-15A353420458}" destId="{AC5AEE41-ADE3-4A31-80CA-B1E7BF225771}" srcOrd="0" destOrd="0" presId="urn:microsoft.com/office/officeart/2005/8/layout/cycle3"/>
    <dgm:cxn modelId="{62F1D50B-DFA8-45C1-8320-D42D7581019F}" srcId="{E0BB939A-7686-42F3-9CEB-D58682009CF6}" destId="{166302B4-B076-43C1-BDB9-D9D17BC6C6AA}" srcOrd="2" destOrd="0" parTransId="{10875386-6924-4C8C-8697-45C33CF810D6}" sibTransId="{73D9929B-DEFF-4C27-B10A-C99F3F4B1322}"/>
    <dgm:cxn modelId="{77624F8B-E083-4D5D-A921-50B58601E225}" type="presOf" srcId="{B023521D-D7D4-45A6-81D9-B271E7FE945B}" destId="{EFAB58BC-9AE5-4AA5-AA0E-DB19F49AF766}" srcOrd="0" destOrd="0" presId="urn:microsoft.com/office/officeart/2005/8/layout/cycle3"/>
    <dgm:cxn modelId="{84FF81BF-0223-4CC2-9551-51521B86EAD1}" type="presOf" srcId="{E42B82CF-EDD2-4E53-99C6-3BEE4E7F045A}" destId="{13ED2687-D238-4755-9C4D-4D3D84478CC8}" srcOrd="0" destOrd="0" presId="urn:microsoft.com/office/officeart/2005/8/layout/cycle3"/>
    <dgm:cxn modelId="{C8B6EFAE-2168-4728-9BC1-157F328ED380}" srcId="{E0BB939A-7686-42F3-9CEB-D58682009CF6}" destId="{E42B82CF-EDD2-4E53-99C6-3BEE4E7F045A}" srcOrd="0" destOrd="0" parTransId="{1EDEB6F1-ECC0-45B5-8495-5A989235F83E}" sibTransId="{B023521D-D7D4-45A6-81D9-B271E7FE945B}"/>
    <dgm:cxn modelId="{3EA5BF4A-9C88-4605-B119-33D4CF755F14}" srcId="{E0BB939A-7686-42F3-9CEB-D58682009CF6}" destId="{FA38C800-B04E-4D44-9A05-DC400853DA71}" srcOrd="1" destOrd="0" parTransId="{77BD0CAF-C324-4107-B650-33C280CAA74A}" sibTransId="{9F039C8A-DE1E-44D7-B75C-B5CF51B47CC9}"/>
    <dgm:cxn modelId="{C2694D45-5029-493E-98CC-7B15EF23337D}" type="presOf" srcId="{166302B4-B076-43C1-BDB9-D9D17BC6C6AA}" destId="{D2716B84-E3CE-4549-A141-AC2CDE86B101}" srcOrd="0" destOrd="0" presId="urn:microsoft.com/office/officeart/2005/8/layout/cycle3"/>
    <dgm:cxn modelId="{C9E091D9-ED41-485D-A95B-1BA2BFD9BD04}" type="presOf" srcId="{FA38C800-B04E-4D44-9A05-DC400853DA71}" destId="{2BED5C67-BE6B-4121-86D9-8B303CA42316}" srcOrd="0" destOrd="0" presId="urn:microsoft.com/office/officeart/2005/8/layout/cycle3"/>
    <dgm:cxn modelId="{2E7841D9-3574-4ABF-B016-04AD3371B69D}" type="presParOf" srcId="{8752F107-7204-4EBB-9A46-6D9651473E64}" destId="{BF913898-4FAC-4C42-AC5E-6CD929231D0C}" srcOrd="0" destOrd="0" presId="urn:microsoft.com/office/officeart/2005/8/layout/cycle3"/>
    <dgm:cxn modelId="{ACD2CA19-7800-4500-90D4-3FF0A09C76F7}" type="presParOf" srcId="{BF913898-4FAC-4C42-AC5E-6CD929231D0C}" destId="{13ED2687-D238-4755-9C4D-4D3D84478CC8}" srcOrd="0" destOrd="0" presId="urn:microsoft.com/office/officeart/2005/8/layout/cycle3"/>
    <dgm:cxn modelId="{8595AD53-63F9-4F1B-B889-D2E037FE4FB7}" type="presParOf" srcId="{BF913898-4FAC-4C42-AC5E-6CD929231D0C}" destId="{EFAB58BC-9AE5-4AA5-AA0E-DB19F49AF766}" srcOrd="1" destOrd="0" presId="urn:microsoft.com/office/officeart/2005/8/layout/cycle3"/>
    <dgm:cxn modelId="{3628392C-7EFE-414A-8FCD-959F6885AA31}" type="presParOf" srcId="{BF913898-4FAC-4C42-AC5E-6CD929231D0C}" destId="{2BED5C67-BE6B-4121-86D9-8B303CA42316}" srcOrd="2" destOrd="0" presId="urn:microsoft.com/office/officeart/2005/8/layout/cycle3"/>
    <dgm:cxn modelId="{94A41034-06F6-4345-8703-1885CC090871}" type="presParOf" srcId="{BF913898-4FAC-4C42-AC5E-6CD929231D0C}" destId="{D2716B84-E3CE-4549-A141-AC2CDE86B101}" srcOrd="3" destOrd="0" presId="urn:microsoft.com/office/officeart/2005/8/layout/cycle3"/>
    <dgm:cxn modelId="{9CA49621-B01B-45D3-A1F2-3A5E19AE0231}" type="presParOf" srcId="{BF913898-4FAC-4C42-AC5E-6CD929231D0C}" destId="{AC5AEE41-ADE3-4A31-80CA-B1E7BF225771}" srcOrd="4" destOrd="0" presId="urn:microsoft.com/office/officeart/2005/8/layout/cycle3"/>
    <dgm:cxn modelId="{442C2C5B-7930-4B98-88B3-0FA0971D375E}" type="presParOf" srcId="{BF913898-4FAC-4C42-AC5E-6CD929231D0C}" destId="{469931F9-82DB-48A4-B9E1-D759CDDBB47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54040F-046E-4250-A3D9-18FF73C670B6}" type="doc">
      <dgm:prSet loTypeId="urn:microsoft.com/office/officeart/2005/8/layout/chevron1" loCatId="process" qsTypeId="urn:microsoft.com/office/officeart/2005/8/quickstyle/3d2" qsCatId="3D" csTypeId="urn:microsoft.com/office/officeart/2005/8/colors/accent1_2" csCatId="accent1" phldr="1"/>
      <dgm:spPr/>
    </dgm:pt>
    <dgm:pt modelId="{6109D22C-7438-4DA7-8A71-D478BD93AAAE}">
      <dgm:prSet phldrT="[Metin]"/>
      <dgm:spPr>
        <a:solidFill>
          <a:srgbClr val="92D050"/>
        </a:solidFill>
      </dgm:spPr>
      <dgm:t>
        <a:bodyPr/>
        <a:lstStyle/>
        <a:p>
          <a:r>
            <a:rPr lang="tr-TR" b="1" cap="none" spc="0" dirty="0" smtClean="0">
              <a:ln w="1905"/>
              <a:solidFill>
                <a:schemeClr val="tx1"/>
              </a:solidFill>
              <a:effectLst>
                <a:innerShdw blurRad="69850" dist="43180" dir="5400000">
                  <a:srgbClr val="000000">
                    <a:alpha val="65000"/>
                  </a:srgbClr>
                </a:innerShdw>
              </a:effectLst>
              <a:latin typeface="Comic Sans MS" panose="030F0702030302020204" pitchFamily="66" charset="0"/>
            </a:rPr>
            <a:t>Araştırmada kullanılması planlanan </a:t>
          </a:r>
          <a:r>
            <a:rPr lang="tr-TR" b="1" u="sng" cap="none" spc="0" dirty="0" smtClean="0">
              <a:ln w="1905"/>
              <a:solidFill>
                <a:schemeClr val="tx1"/>
              </a:solidFill>
              <a:effectLst>
                <a:innerShdw blurRad="69850" dist="43180" dir="5400000">
                  <a:srgbClr val="000000">
                    <a:alpha val="65000"/>
                  </a:srgbClr>
                </a:innerShdw>
              </a:effectLst>
              <a:latin typeface="Comic Sans MS" panose="030F0702030302020204" pitchFamily="66" charset="0"/>
            </a:rPr>
            <a:t>anketi geliştiren kişilerden </a:t>
          </a:r>
          <a:r>
            <a:rPr lang="tr-TR" b="1" cap="none" spc="0" dirty="0" smtClean="0">
              <a:ln w="1905"/>
              <a:solidFill>
                <a:schemeClr val="tx1"/>
              </a:solidFill>
              <a:effectLst>
                <a:innerShdw blurRad="69850" dist="43180" dir="5400000">
                  <a:srgbClr val="000000">
                    <a:alpha val="65000"/>
                  </a:srgbClr>
                </a:innerShdw>
              </a:effectLst>
              <a:latin typeface="Comic Sans MS" panose="030F0702030302020204" pitchFamily="66" charset="0"/>
            </a:rPr>
            <a:t>gerekli kullanım izinlerinin alınması</a:t>
          </a:r>
          <a:endParaRPr lang="tr-TR" b="1" cap="none" spc="0" dirty="0">
            <a:ln w="1905"/>
            <a:solidFill>
              <a:schemeClr val="tx1"/>
            </a:solidFill>
            <a:effectLst>
              <a:innerShdw blurRad="69850" dist="43180" dir="5400000">
                <a:srgbClr val="000000">
                  <a:alpha val="65000"/>
                </a:srgbClr>
              </a:innerShdw>
            </a:effectLst>
            <a:latin typeface="Comic Sans MS" panose="030F0702030302020204" pitchFamily="66" charset="0"/>
          </a:endParaRPr>
        </a:p>
      </dgm:t>
    </dgm:pt>
    <dgm:pt modelId="{5851B5FE-F129-40CA-B857-40390DBE8731}" type="parTrans" cxnId="{0BF0E8E6-6558-4D9C-BF42-BF886F62C2D4}">
      <dgm:prSet/>
      <dgm:spPr/>
      <dgm:t>
        <a:bodyPr/>
        <a:lstStyle/>
        <a:p>
          <a:endParaRPr lang="tr-TR"/>
        </a:p>
      </dgm:t>
    </dgm:pt>
    <dgm:pt modelId="{DA2796DC-2A6A-47A6-8F2F-FB610DBFA3C6}" type="sibTrans" cxnId="{0BF0E8E6-6558-4D9C-BF42-BF886F62C2D4}">
      <dgm:prSet/>
      <dgm:spPr/>
      <dgm:t>
        <a:bodyPr/>
        <a:lstStyle/>
        <a:p>
          <a:endParaRPr lang="tr-TR"/>
        </a:p>
      </dgm:t>
    </dgm:pt>
    <dgm:pt modelId="{64B63F31-006F-4A59-968A-49E001082FD3}">
      <dgm:prSet phldrT="[Metin]"/>
      <dgm:spPr>
        <a:solidFill>
          <a:srgbClr val="FFFF0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b="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İlçe Milli Eğitim Müdürlüğü </a:t>
          </a:r>
          <a:r>
            <a:rPr lang="tr-TR" b="0"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 İnceleme Komisyonu </a:t>
          </a:r>
          <a:r>
            <a:rPr lang="tr-TR" b="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tarafından onay alınması </a:t>
          </a:r>
          <a:endParaRPr lang="tr-TR" b="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gm:t>
    </dgm:pt>
    <dgm:pt modelId="{C6987018-B604-43A0-880D-E8B9D71B4FE4}" type="parTrans" cxnId="{D1665BED-00FF-48B0-93B7-4CBA00D705EA}">
      <dgm:prSet/>
      <dgm:spPr/>
      <dgm:t>
        <a:bodyPr/>
        <a:lstStyle/>
        <a:p>
          <a:endParaRPr lang="tr-TR"/>
        </a:p>
      </dgm:t>
    </dgm:pt>
    <dgm:pt modelId="{87D149D5-1FC6-4B27-895F-3D4E4F4E2A70}" type="sibTrans" cxnId="{D1665BED-00FF-48B0-93B7-4CBA00D705EA}">
      <dgm:prSet/>
      <dgm:spPr/>
      <dgm:t>
        <a:bodyPr/>
        <a:lstStyle/>
        <a:p>
          <a:endParaRPr lang="tr-TR"/>
        </a:p>
      </dgm:t>
    </dgm:pt>
    <dgm:pt modelId="{762FAAC1-3740-429E-AA9C-8B98B60824C2}" type="pres">
      <dgm:prSet presAssocID="{A654040F-046E-4250-A3D9-18FF73C670B6}" presName="Name0" presStyleCnt="0">
        <dgm:presLayoutVars>
          <dgm:dir/>
          <dgm:animLvl val="lvl"/>
          <dgm:resizeHandles val="exact"/>
        </dgm:presLayoutVars>
      </dgm:prSet>
      <dgm:spPr/>
    </dgm:pt>
    <dgm:pt modelId="{6277D1EA-B4E6-4026-83EA-83F9439F3B5D}" type="pres">
      <dgm:prSet presAssocID="{6109D22C-7438-4DA7-8A71-D478BD93AAAE}" presName="parTxOnly" presStyleLbl="node1" presStyleIdx="0" presStyleCnt="2">
        <dgm:presLayoutVars>
          <dgm:chMax val="0"/>
          <dgm:chPref val="0"/>
          <dgm:bulletEnabled val="1"/>
        </dgm:presLayoutVars>
      </dgm:prSet>
      <dgm:spPr/>
      <dgm:t>
        <a:bodyPr/>
        <a:lstStyle/>
        <a:p>
          <a:endParaRPr lang="tr-TR"/>
        </a:p>
      </dgm:t>
    </dgm:pt>
    <dgm:pt modelId="{2DA23063-FF78-40FB-8D58-6F51A08C3683}" type="pres">
      <dgm:prSet presAssocID="{DA2796DC-2A6A-47A6-8F2F-FB610DBFA3C6}" presName="parTxOnlySpace" presStyleCnt="0"/>
      <dgm:spPr/>
    </dgm:pt>
    <dgm:pt modelId="{7A0A4EC1-1769-4E62-BEC5-397DC88C5C61}" type="pres">
      <dgm:prSet presAssocID="{64B63F31-006F-4A59-968A-49E001082FD3}" presName="parTxOnly" presStyleLbl="node1" presStyleIdx="1" presStyleCnt="2">
        <dgm:presLayoutVars>
          <dgm:chMax val="0"/>
          <dgm:chPref val="0"/>
          <dgm:bulletEnabled val="1"/>
        </dgm:presLayoutVars>
      </dgm:prSet>
      <dgm:spPr/>
      <dgm:t>
        <a:bodyPr/>
        <a:lstStyle/>
        <a:p>
          <a:endParaRPr lang="tr-TR"/>
        </a:p>
      </dgm:t>
    </dgm:pt>
  </dgm:ptLst>
  <dgm:cxnLst>
    <dgm:cxn modelId="{75C2FB21-369F-4520-A048-03907A5FA527}" type="presOf" srcId="{64B63F31-006F-4A59-968A-49E001082FD3}" destId="{7A0A4EC1-1769-4E62-BEC5-397DC88C5C61}" srcOrd="0" destOrd="0" presId="urn:microsoft.com/office/officeart/2005/8/layout/chevron1"/>
    <dgm:cxn modelId="{F76E63B7-1EA4-412C-99B3-73ECFCC6E916}" type="presOf" srcId="{6109D22C-7438-4DA7-8A71-D478BD93AAAE}" destId="{6277D1EA-B4E6-4026-83EA-83F9439F3B5D}" srcOrd="0" destOrd="0" presId="urn:microsoft.com/office/officeart/2005/8/layout/chevron1"/>
    <dgm:cxn modelId="{0BF0E8E6-6558-4D9C-BF42-BF886F62C2D4}" srcId="{A654040F-046E-4250-A3D9-18FF73C670B6}" destId="{6109D22C-7438-4DA7-8A71-D478BD93AAAE}" srcOrd="0" destOrd="0" parTransId="{5851B5FE-F129-40CA-B857-40390DBE8731}" sibTransId="{DA2796DC-2A6A-47A6-8F2F-FB610DBFA3C6}"/>
    <dgm:cxn modelId="{B7C227BB-6A9D-4A38-A872-174FC5B65637}" type="presOf" srcId="{A654040F-046E-4250-A3D9-18FF73C670B6}" destId="{762FAAC1-3740-429E-AA9C-8B98B60824C2}" srcOrd="0" destOrd="0" presId="urn:microsoft.com/office/officeart/2005/8/layout/chevron1"/>
    <dgm:cxn modelId="{D1665BED-00FF-48B0-93B7-4CBA00D705EA}" srcId="{A654040F-046E-4250-A3D9-18FF73C670B6}" destId="{64B63F31-006F-4A59-968A-49E001082FD3}" srcOrd="1" destOrd="0" parTransId="{C6987018-B604-43A0-880D-E8B9D71B4FE4}" sibTransId="{87D149D5-1FC6-4B27-895F-3D4E4F4E2A70}"/>
    <dgm:cxn modelId="{8B67D108-8C1C-4EAD-BB20-FA56DCC3A3AF}" type="presParOf" srcId="{762FAAC1-3740-429E-AA9C-8B98B60824C2}" destId="{6277D1EA-B4E6-4026-83EA-83F9439F3B5D}" srcOrd="0" destOrd="0" presId="urn:microsoft.com/office/officeart/2005/8/layout/chevron1"/>
    <dgm:cxn modelId="{1C8EE05F-1994-418B-B21F-1660F25878CC}" type="presParOf" srcId="{762FAAC1-3740-429E-AA9C-8B98B60824C2}" destId="{2DA23063-FF78-40FB-8D58-6F51A08C3683}" srcOrd="1" destOrd="0" presId="urn:microsoft.com/office/officeart/2005/8/layout/chevron1"/>
    <dgm:cxn modelId="{404DC9BF-5CC3-4AAA-9EF5-3B26F38894B4}" type="presParOf" srcId="{762FAAC1-3740-429E-AA9C-8B98B60824C2}" destId="{7A0A4EC1-1769-4E62-BEC5-397DC88C5C6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28DC07-4A0A-43A6-8AA5-9DB1C0C584A9}"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tr-TR"/>
        </a:p>
      </dgm:t>
    </dgm:pt>
    <dgm:pt modelId="{49B6DD0A-176E-46CE-868B-FAE8917BA89B}">
      <dgm:prSet phldrT="[Metin]" custT="1"/>
      <dgm:spPr/>
      <dgm:t>
        <a:bodyPr/>
        <a:lstStyle/>
        <a:p>
          <a:r>
            <a:rPr lang="tr-TR" sz="1800" b="1" dirty="0" smtClean="0">
              <a:latin typeface="+mn-lt"/>
            </a:rPr>
            <a:t>Başvurular</a:t>
          </a:r>
        </a:p>
        <a:p>
          <a:r>
            <a:rPr lang="tr-TR" sz="1800" dirty="0" smtClean="0">
              <a:solidFill>
                <a:schemeClr val="tx1"/>
              </a:solidFill>
            </a:rPr>
            <a:t>24 Aralık 2019 </a:t>
          </a:r>
        </a:p>
        <a:p>
          <a:r>
            <a:rPr lang="tr-TR" sz="1800" dirty="0" smtClean="0">
              <a:solidFill>
                <a:schemeClr val="tx1"/>
              </a:solidFill>
            </a:rPr>
            <a:t>17 Ocak 2020</a:t>
          </a:r>
        </a:p>
        <a:p>
          <a:r>
            <a:rPr lang="tr-TR" sz="1800" dirty="0" smtClean="0">
              <a:solidFill>
                <a:schemeClr val="tx1"/>
              </a:solidFill>
            </a:rPr>
            <a:t>17:30 </a:t>
          </a:r>
          <a:endParaRPr lang="tr-TR" sz="1800" dirty="0">
            <a:solidFill>
              <a:schemeClr val="tx1"/>
            </a:solidFill>
          </a:endParaRPr>
        </a:p>
      </dgm:t>
    </dgm:pt>
    <dgm:pt modelId="{9CCF8005-4174-4644-B00A-216F59282FA0}" type="parTrans" cxnId="{34426714-0713-4AA0-B999-CB0EFD501D68}">
      <dgm:prSet/>
      <dgm:spPr/>
      <dgm:t>
        <a:bodyPr/>
        <a:lstStyle/>
        <a:p>
          <a:endParaRPr lang="tr-TR"/>
        </a:p>
      </dgm:t>
    </dgm:pt>
    <dgm:pt modelId="{0F60D9D2-483B-4382-A99E-5DBFCFEBEC48}" type="sibTrans" cxnId="{34426714-0713-4AA0-B999-CB0EFD501D68}">
      <dgm:prSet/>
      <dgm:spPr/>
      <dgm:t>
        <a:bodyPr/>
        <a:lstStyle/>
        <a:p>
          <a:endParaRPr lang="tr-TR"/>
        </a:p>
      </dgm:t>
    </dgm:pt>
    <dgm:pt modelId="{01E3A665-82C6-43E7-82E0-673A2ACB4A6B}">
      <dgm:prSet phldrT="[Metin]" custT="1"/>
      <dgm:spPr/>
      <dgm:t>
        <a:bodyPr/>
        <a:lstStyle/>
        <a:p>
          <a:r>
            <a:rPr lang="tr-TR" sz="1400" b="1" dirty="0" smtClean="0">
              <a:latin typeface="+mn-lt"/>
            </a:rPr>
            <a:t>https://arbis.tubitak.gov.tr</a:t>
          </a:r>
          <a:endParaRPr lang="tr-TR" sz="1400" dirty="0"/>
        </a:p>
      </dgm:t>
    </dgm:pt>
    <dgm:pt modelId="{A2096AF5-E323-480F-8207-BE16700AA76F}" type="parTrans" cxnId="{501176E0-0BE1-490A-AC68-CBFCD132717D}">
      <dgm:prSet/>
      <dgm:spPr/>
      <dgm:t>
        <a:bodyPr/>
        <a:lstStyle/>
        <a:p>
          <a:endParaRPr lang="tr-TR"/>
        </a:p>
      </dgm:t>
    </dgm:pt>
    <dgm:pt modelId="{690B45CC-2E8C-44C2-AB16-F9FBF4CDDEE7}" type="sibTrans" cxnId="{501176E0-0BE1-490A-AC68-CBFCD132717D}">
      <dgm:prSet/>
      <dgm:spPr/>
      <dgm:t>
        <a:bodyPr/>
        <a:lstStyle/>
        <a:p>
          <a:endParaRPr lang="tr-TR"/>
        </a:p>
      </dgm:t>
    </dgm:pt>
    <dgm:pt modelId="{4672D254-A1DA-456E-A705-183F53643DAF}">
      <dgm:prSet phldrT="[Metin]" custT="1"/>
      <dgm:spPr/>
      <dgm:t>
        <a:bodyPr/>
        <a:lstStyle/>
        <a:p>
          <a:r>
            <a:rPr lang="tr-TR" sz="1600" b="1" dirty="0" smtClean="0">
              <a:solidFill>
                <a:schemeClr val="bg1"/>
              </a:solidFill>
              <a:latin typeface="+mn-lt"/>
            </a:rPr>
            <a:t>Proje Özeti (en az 150, en fazla 250 kelime)</a:t>
          </a:r>
          <a:r>
            <a:rPr lang="tr-TR" sz="1600" dirty="0" smtClean="0">
              <a:solidFill>
                <a:schemeClr val="bg1"/>
              </a:solidFill>
              <a:latin typeface="+mn-lt"/>
            </a:rPr>
            <a:t>, </a:t>
          </a:r>
        </a:p>
        <a:p>
          <a:r>
            <a:rPr lang="tr-TR" sz="1600" b="1" dirty="0" smtClean="0">
              <a:solidFill>
                <a:schemeClr val="bg1"/>
              </a:solidFill>
              <a:latin typeface="+mn-lt"/>
            </a:rPr>
            <a:t>Proje Raporu</a:t>
          </a:r>
          <a:r>
            <a:rPr lang="tr-TR" sz="1600" dirty="0" smtClean="0">
              <a:solidFill>
                <a:schemeClr val="bg1"/>
              </a:solidFill>
              <a:latin typeface="+mn-lt"/>
            </a:rPr>
            <a:t> </a:t>
          </a:r>
          <a:r>
            <a:rPr lang="tr-TR" sz="1600" b="1" dirty="0" smtClean="0">
              <a:solidFill>
                <a:schemeClr val="bg1"/>
              </a:solidFill>
              <a:latin typeface="+mn-lt"/>
            </a:rPr>
            <a:t>(en az 2, en fazla 20 sayfa)</a:t>
          </a:r>
          <a:endParaRPr lang="tr-TR" sz="1600" dirty="0">
            <a:solidFill>
              <a:schemeClr val="bg1"/>
            </a:solidFill>
          </a:endParaRPr>
        </a:p>
      </dgm:t>
    </dgm:pt>
    <dgm:pt modelId="{43B5CF0D-8DCC-4702-BF0C-C83A98444867}" type="parTrans" cxnId="{96517404-0F42-43BB-9016-B849C2C531F4}">
      <dgm:prSet/>
      <dgm:spPr/>
      <dgm:t>
        <a:bodyPr/>
        <a:lstStyle/>
        <a:p>
          <a:endParaRPr lang="tr-TR"/>
        </a:p>
      </dgm:t>
    </dgm:pt>
    <dgm:pt modelId="{19576D16-5A47-4B47-A6CA-D960C1B938CF}" type="sibTrans" cxnId="{96517404-0F42-43BB-9016-B849C2C531F4}">
      <dgm:prSet/>
      <dgm:spPr/>
      <dgm:t>
        <a:bodyPr/>
        <a:lstStyle/>
        <a:p>
          <a:endParaRPr lang="tr-TR"/>
        </a:p>
      </dgm:t>
    </dgm:pt>
    <dgm:pt modelId="{CA33B2B0-F5E7-46AA-B310-9CC4584A04B5}">
      <dgm:prSet phldrT="[Metin]" custT="1"/>
      <dgm:spPr/>
      <dgm:t>
        <a:bodyPr/>
        <a:lstStyle/>
        <a:p>
          <a:endParaRPr lang="tr-TR" sz="1100" u="sng" dirty="0" smtClean="0">
            <a:solidFill>
              <a:schemeClr val="tx1"/>
            </a:solidFill>
            <a:latin typeface="+mn-lt"/>
            <a:hlinkClick xmlns:r="http://schemas.openxmlformats.org/officeDocument/2006/relationships" r:id="rId1"/>
          </a:endParaRPr>
        </a:p>
        <a:p>
          <a:endParaRPr lang="tr-TR" sz="1400" u="sng" dirty="0" smtClean="0">
            <a:solidFill>
              <a:schemeClr val="tx1"/>
            </a:solidFill>
            <a:latin typeface="+mn-lt"/>
            <a:hlinkClick xmlns:r="http://schemas.openxmlformats.org/officeDocument/2006/relationships" r:id="rId1"/>
          </a:endParaRPr>
        </a:p>
        <a:p>
          <a:r>
            <a:rPr lang="tr-TR" sz="1400" b="0" dirty="0" smtClean="0">
              <a:solidFill>
                <a:schemeClr val="tx1"/>
              </a:solidFill>
              <a:latin typeface="+mn-lt"/>
            </a:rPr>
            <a:t>. </a:t>
          </a:r>
          <a:endParaRPr lang="tr-TR" sz="1400" b="0" dirty="0">
            <a:solidFill>
              <a:schemeClr val="tx1"/>
            </a:solidFill>
          </a:endParaRPr>
        </a:p>
      </dgm:t>
    </dgm:pt>
    <dgm:pt modelId="{949DCAA0-AFB0-447D-A284-7B5DDC091170}" type="sibTrans" cxnId="{431654AC-1F58-4E37-A3E3-13BB5A4F2543}">
      <dgm:prSet/>
      <dgm:spPr/>
      <dgm:t>
        <a:bodyPr/>
        <a:lstStyle/>
        <a:p>
          <a:endParaRPr lang="tr-TR"/>
        </a:p>
      </dgm:t>
    </dgm:pt>
    <dgm:pt modelId="{0712837C-DFBA-4A01-80B9-CC011F719A3E}" type="parTrans" cxnId="{431654AC-1F58-4E37-A3E3-13BB5A4F2543}">
      <dgm:prSet/>
      <dgm:spPr/>
      <dgm:t>
        <a:bodyPr/>
        <a:lstStyle/>
        <a:p>
          <a:endParaRPr lang="tr-TR"/>
        </a:p>
      </dgm:t>
    </dgm:pt>
    <dgm:pt modelId="{3CAC0F2F-D6E6-44FD-ABF8-BCA78579E9DC}" type="pres">
      <dgm:prSet presAssocID="{8F28DC07-4A0A-43A6-8AA5-9DB1C0C584A9}" presName="Name0" presStyleCnt="0">
        <dgm:presLayoutVars>
          <dgm:dir/>
          <dgm:resizeHandles val="exact"/>
        </dgm:presLayoutVars>
      </dgm:prSet>
      <dgm:spPr/>
      <dgm:t>
        <a:bodyPr/>
        <a:lstStyle/>
        <a:p>
          <a:endParaRPr lang="tr-TR"/>
        </a:p>
      </dgm:t>
    </dgm:pt>
    <dgm:pt modelId="{4477D128-AAF3-4657-9E62-569A8DCA8061}" type="pres">
      <dgm:prSet presAssocID="{49B6DD0A-176E-46CE-868B-FAE8917BA89B}" presName="compNode" presStyleCnt="0"/>
      <dgm:spPr/>
    </dgm:pt>
    <dgm:pt modelId="{57BD21E0-A0DF-4310-8030-2EDD05C41909}" type="pres">
      <dgm:prSet presAssocID="{49B6DD0A-176E-46CE-868B-FAE8917BA89B}" presName="pictRect" presStyleLbl="node1" presStyleIdx="0" presStyleCnt="4" custScaleX="121369" custScaleY="105245" custLinFactNeighborX="82766" custLinFactNeighborY="65332"/>
      <dgm:spPr>
        <a:solidFill>
          <a:srgbClr val="FFC000"/>
        </a:solidFill>
      </dgm:spPr>
      <dgm:t>
        <a:bodyPr/>
        <a:lstStyle/>
        <a:p>
          <a:endParaRPr lang="tr-TR"/>
        </a:p>
      </dgm:t>
    </dgm:pt>
    <dgm:pt modelId="{F31C6396-A96A-470B-AE5A-A2A391CE12BB}" type="pres">
      <dgm:prSet presAssocID="{49B6DD0A-176E-46CE-868B-FAE8917BA89B}" presName="textRect" presStyleLbl="revTx" presStyleIdx="0" presStyleCnt="4" custScaleX="121267" custLinFactNeighborX="82667" custLinFactNeighborY="-70796">
        <dgm:presLayoutVars>
          <dgm:bulletEnabled val="1"/>
        </dgm:presLayoutVars>
      </dgm:prSet>
      <dgm:spPr/>
      <dgm:t>
        <a:bodyPr/>
        <a:lstStyle/>
        <a:p>
          <a:endParaRPr lang="tr-TR"/>
        </a:p>
      </dgm:t>
    </dgm:pt>
    <dgm:pt modelId="{0B2EEC79-5382-4299-9D82-3B9927BCB27C}" type="pres">
      <dgm:prSet presAssocID="{0F60D9D2-483B-4382-A99E-5DBFCFEBEC48}" presName="sibTrans" presStyleLbl="sibTrans2D1" presStyleIdx="0" presStyleCnt="0"/>
      <dgm:spPr/>
      <dgm:t>
        <a:bodyPr/>
        <a:lstStyle/>
        <a:p>
          <a:endParaRPr lang="tr-TR"/>
        </a:p>
      </dgm:t>
    </dgm:pt>
    <dgm:pt modelId="{027B4F4E-AE9D-4444-8D88-1FF3117793B6}" type="pres">
      <dgm:prSet presAssocID="{CA33B2B0-F5E7-46AA-B310-9CC4584A04B5}" presName="compNode" presStyleCnt="0"/>
      <dgm:spPr/>
    </dgm:pt>
    <dgm:pt modelId="{4CB95807-B0EE-47D5-B8C7-0FE8D5C40979}" type="pres">
      <dgm:prSet presAssocID="{CA33B2B0-F5E7-46AA-B310-9CC4584A04B5}" presName="pictRect" presStyleLbl="node1" presStyleIdx="1" presStyleCnt="4" custScaleX="160969" custScaleY="58553" custLinFactX="-72878" custLinFactY="100000" custLinFactNeighborX="-100000" custLinFactNeighborY="148522"/>
      <dgm:spPr>
        <a:solidFill>
          <a:srgbClr val="FF0000"/>
        </a:solidFill>
      </dgm:spPr>
      <dgm:t>
        <a:bodyPr/>
        <a:lstStyle/>
        <a:p>
          <a:endParaRPr lang="tr-TR"/>
        </a:p>
      </dgm:t>
    </dgm:pt>
    <dgm:pt modelId="{68B882DA-FBEC-49A4-824C-4C1AB9145AFB}" type="pres">
      <dgm:prSet presAssocID="{CA33B2B0-F5E7-46AA-B310-9CC4584A04B5}" presName="textRect" presStyleLbl="revTx" presStyleIdx="1" presStyleCnt="4" custScaleX="138354" custScaleY="195556" custLinFactX="100000" custLinFactNeighborX="114322" custLinFactNeighborY="64076">
        <dgm:presLayoutVars>
          <dgm:bulletEnabled val="1"/>
        </dgm:presLayoutVars>
      </dgm:prSet>
      <dgm:spPr/>
      <dgm:t>
        <a:bodyPr/>
        <a:lstStyle/>
        <a:p>
          <a:endParaRPr lang="tr-TR"/>
        </a:p>
      </dgm:t>
    </dgm:pt>
    <dgm:pt modelId="{DAF95060-BA58-49EA-B4AE-FD3360078B15}" type="pres">
      <dgm:prSet presAssocID="{949DCAA0-AFB0-447D-A284-7B5DDC091170}" presName="sibTrans" presStyleLbl="sibTrans2D1" presStyleIdx="0" presStyleCnt="0"/>
      <dgm:spPr/>
      <dgm:t>
        <a:bodyPr/>
        <a:lstStyle/>
        <a:p>
          <a:endParaRPr lang="tr-TR"/>
        </a:p>
      </dgm:t>
    </dgm:pt>
    <dgm:pt modelId="{CF3B393C-BF46-4E55-B24D-1C218A79991A}" type="pres">
      <dgm:prSet presAssocID="{01E3A665-82C6-43E7-82E0-673A2ACB4A6B}" presName="compNode" presStyleCnt="0"/>
      <dgm:spPr/>
    </dgm:pt>
    <dgm:pt modelId="{521802A4-4492-4D82-8F38-B6DE8B477307}" type="pres">
      <dgm:prSet presAssocID="{01E3A665-82C6-43E7-82E0-673A2ACB4A6B}" presName="pictRect" presStyleLbl="node1" presStyleIdx="2" presStyleCnt="4" custScaleX="174132" custScaleY="59337" custLinFactX="100000" custLinFactNeighborX="117703" custLinFactNeighborY="71105"/>
      <dgm:spPr>
        <a:solidFill>
          <a:srgbClr val="FF0000"/>
        </a:solidFill>
      </dgm:spPr>
      <dgm:t>
        <a:bodyPr/>
        <a:lstStyle/>
        <a:p>
          <a:endParaRPr lang="tr-TR"/>
        </a:p>
      </dgm:t>
    </dgm:pt>
    <dgm:pt modelId="{31216B5D-1148-4DFE-9B65-6CB218810868}" type="pres">
      <dgm:prSet presAssocID="{01E3A665-82C6-43E7-82E0-673A2ACB4A6B}" presName="textRect" presStyleLbl="revTx" presStyleIdx="2" presStyleCnt="4" custScaleX="154922" custLinFactX="100000" custLinFactNeighborX="117703" custLinFactNeighborY="-12992">
        <dgm:presLayoutVars>
          <dgm:bulletEnabled val="1"/>
        </dgm:presLayoutVars>
      </dgm:prSet>
      <dgm:spPr/>
      <dgm:t>
        <a:bodyPr/>
        <a:lstStyle/>
        <a:p>
          <a:endParaRPr lang="tr-TR"/>
        </a:p>
      </dgm:t>
    </dgm:pt>
    <dgm:pt modelId="{CAE347CC-892C-498D-BAFE-A88C3283CD04}" type="pres">
      <dgm:prSet presAssocID="{690B45CC-2E8C-44C2-AB16-F9FBF4CDDEE7}" presName="sibTrans" presStyleLbl="sibTrans2D1" presStyleIdx="0" presStyleCnt="0"/>
      <dgm:spPr/>
      <dgm:t>
        <a:bodyPr/>
        <a:lstStyle/>
        <a:p>
          <a:endParaRPr lang="tr-TR"/>
        </a:p>
      </dgm:t>
    </dgm:pt>
    <dgm:pt modelId="{2E25F41F-23A9-482E-8BEA-541DD6114DB4}" type="pres">
      <dgm:prSet presAssocID="{4672D254-A1DA-456E-A705-183F53643DAF}" presName="compNode" presStyleCnt="0"/>
      <dgm:spPr/>
    </dgm:pt>
    <dgm:pt modelId="{E0461E05-38FD-4AA0-BAD7-67D2658FA2A0}" type="pres">
      <dgm:prSet presAssocID="{4672D254-A1DA-456E-A705-183F53643DAF}" presName="pictRect" presStyleLbl="node1" presStyleIdx="3" presStyleCnt="4" custScaleX="229970" custScaleY="57930" custLinFactY="-100000" custLinFactNeighborX="-97054" custLinFactNeighborY="-128183"/>
      <dgm:spPr>
        <a:solidFill>
          <a:schemeClr val="accent1">
            <a:lumMod val="60000"/>
            <a:lumOff val="40000"/>
          </a:schemeClr>
        </a:solidFill>
      </dgm:spPr>
      <dgm:t>
        <a:bodyPr/>
        <a:lstStyle/>
        <a:p>
          <a:endParaRPr lang="tr-TR"/>
        </a:p>
      </dgm:t>
    </dgm:pt>
    <dgm:pt modelId="{86B05DCB-8484-4AD4-8998-E4B868B51987}" type="pres">
      <dgm:prSet presAssocID="{4672D254-A1DA-456E-A705-183F53643DAF}" presName="textRect" presStyleLbl="revTx" presStyleIdx="3" presStyleCnt="4" custScaleX="216134" custScaleY="98639" custLinFactY="-269513" custLinFactNeighborX="-95833" custLinFactNeighborY="-300000">
        <dgm:presLayoutVars>
          <dgm:bulletEnabled val="1"/>
        </dgm:presLayoutVars>
      </dgm:prSet>
      <dgm:spPr/>
      <dgm:t>
        <a:bodyPr/>
        <a:lstStyle/>
        <a:p>
          <a:endParaRPr lang="tr-TR"/>
        </a:p>
      </dgm:t>
    </dgm:pt>
  </dgm:ptLst>
  <dgm:cxnLst>
    <dgm:cxn modelId="{EEB966FB-BD29-4709-B0FA-78CD82DB1A6B}" type="presOf" srcId="{CA33B2B0-F5E7-46AA-B310-9CC4584A04B5}" destId="{68B882DA-FBEC-49A4-824C-4C1AB9145AFB}" srcOrd="0" destOrd="0" presId="urn:microsoft.com/office/officeart/2005/8/layout/pList1"/>
    <dgm:cxn modelId="{34426714-0713-4AA0-B999-CB0EFD501D68}" srcId="{8F28DC07-4A0A-43A6-8AA5-9DB1C0C584A9}" destId="{49B6DD0A-176E-46CE-868B-FAE8917BA89B}" srcOrd="0" destOrd="0" parTransId="{9CCF8005-4174-4644-B00A-216F59282FA0}" sibTransId="{0F60D9D2-483B-4382-A99E-5DBFCFEBEC48}"/>
    <dgm:cxn modelId="{F367289D-10DA-4E97-BECB-152475264896}" type="presOf" srcId="{690B45CC-2E8C-44C2-AB16-F9FBF4CDDEE7}" destId="{CAE347CC-892C-498D-BAFE-A88C3283CD04}" srcOrd="0" destOrd="0" presId="urn:microsoft.com/office/officeart/2005/8/layout/pList1"/>
    <dgm:cxn modelId="{96517404-0F42-43BB-9016-B849C2C531F4}" srcId="{8F28DC07-4A0A-43A6-8AA5-9DB1C0C584A9}" destId="{4672D254-A1DA-456E-A705-183F53643DAF}" srcOrd="3" destOrd="0" parTransId="{43B5CF0D-8DCC-4702-BF0C-C83A98444867}" sibTransId="{19576D16-5A47-4B47-A6CA-D960C1B938CF}"/>
    <dgm:cxn modelId="{37985669-F492-4964-BEE7-25B85DEBBAEE}" type="presOf" srcId="{01E3A665-82C6-43E7-82E0-673A2ACB4A6B}" destId="{31216B5D-1148-4DFE-9B65-6CB218810868}" srcOrd="0" destOrd="0" presId="urn:microsoft.com/office/officeart/2005/8/layout/pList1"/>
    <dgm:cxn modelId="{501176E0-0BE1-490A-AC68-CBFCD132717D}" srcId="{8F28DC07-4A0A-43A6-8AA5-9DB1C0C584A9}" destId="{01E3A665-82C6-43E7-82E0-673A2ACB4A6B}" srcOrd="2" destOrd="0" parTransId="{A2096AF5-E323-480F-8207-BE16700AA76F}" sibTransId="{690B45CC-2E8C-44C2-AB16-F9FBF4CDDEE7}"/>
    <dgm:cxn modelId="{F874DE5D-C3CF-4871-B953-37BE7D5B31F4}" type="presOf" srcId="{49B6DD0A-176E-46CE-868B-FAE8917BA89B}" destId="{F31C6396-A96A-470B-AE5A-A2A391CE12BB}" srcOrd="0" destOrd="0" presId="urn:microsoft.com/office/officeart/2005/8/layout/pList1"/>
    <dgm:cxn modelId="{FDD8FF39-BC5C-4AA5-BE46-207ABA185D18}" type="presOf" srcId="{949DCAA0-AFB0-447D-A284-7B5DDC091170}" destId="{DAF95060-BA58-49EA-B4AE-FD3360078B15}" srcOrd="0" destOrd="0" presId="urn:microsoft.com/office/officeart/2005/8/layout/pList1"/>
    <dgm:cxn modelId="{2D0A0690-F2F3-41D2-B542-53669EDAC5AC}" type="presOf" srcId="{8F28DC07-4A0A-43A6-8AA5-9DB1C0C584A9}" destId="{3CAC0F2F-D6E6-44FD-ABF8-BCA78579E9DC}" srcOrd="0" destOrd="0" presId="urn:microsoft.com/office/officeart/2005/8/layout/pList1"/>
    <dgm:cxn modelId="{431654AC-1F58-4E37-A3E3-13BB5A4F2543}" srcId="{8F28DC07-4A0A-43A6-8AA5-9DB1C0C584A9}" destId="{CA33B2B0-F5E7-46AA-B310-9CC4584A04B5}" srcOrd="1" destOrd="0" parTransId="{0712837C-DFBA-4A01-80B9-CC011F719A3E}" sibTransId="{949DCAA0-AFB0-447D-A284-7B5DDC091170}"/>
    <dgm:cxn modelId="{6ED8CAEB-249B-49B8-AD6B-AD172C2A1D15}" type="presOf" srcId="{0F60D9D2-483B-4382-A99E-5DBFCFEBEC48}" destId="{0B2EEC79-5382-4299-9D82-3B9927BCB27C}" srcOrd="0" destOrd="0" presId="urn:microsoft.com/office/officeart/2005/8/layout/pList1"/>
    <dgm:cxn modelId="{5B652EBE-45FB-412A-B92C-2A639BDE3F94}" type="presOf" srcId="{4672D254-A1DA-456E-A705-183F53643DAF}" destId="{86B05DCB-8484-4AD4-8998-E4B868B51987}" srcOrd="0" destOrd="0" presId="urn:microsoft.com/office/officeart/2005/8/layout/pList1"/>
    <dgm:cxn modelId="{3070DF91-EB37-4F89-A887-A8A2F176E6BF}" type="presParOf" srcId="{3CAC0F2F-D6E6-44FD-ABF8-BCA78579E9DC}" destId="{4477D128-AAF3-4657-9E62-569A8DCA8061}" srcOrd="0" destOrd="0" presId="urn:microsoft.com/office/officeart/2005/8/layout/pList1"/>
    <dgm:cxn modelId="{5E6512B7-F9BF-4A2F-A41F-E750CB06B1FE}" type="presParOf" srcId="{4477D128-AAF3-4657-9E62-569A8DCA8061}" destId="{57BD21E0-A0DF-4310-8030-2EDD05C41909}" srcOrd="0" destOrd="0" presId="urn:microsoft.com/office/officeart/2005/8/layout/pList1"/>
    <dgm:cxn modelId="{F29BF3F1-4956-4097-8928-C693588B740D}" type="presParOf" srcId="{4477D128-AAF3-4657-9E62-569A8DCA8061}" destId="{F31C6396-A96A-470B-AE5A-A2A391CE12BB}" srcOrd="1" destOrd="0" presId="urn:microsoft.com/office/officeart/2005/8/layout/pList1"/>
    <dgm:cxn modelId="{E74159DE-A08F-40DE-A27E-2D3214C79C32}" type="presParOf" srcId="{3CAC0F2F-D6E6-44FD-ABF8-BCA78579E9DC}" destId="{0B2EEC79-5382-4299-9D82-3B9927BCB27C}" srcOrd="1" destOrd="0" presId="urn:microsoft.com/office/officeart/2005/8/layout/pList1"/>
    <dgm:cxn modelId="{19D25D9E-F6E8-4AD4-A08A-DB354569B054}" type="presParOf" srcId="{3CAC0F2F-D6E6-44FD-ABF8-BCA78579E9DC}" destId="{027B4F4E-AE9D-4444-8D88-1FF3117793B6}" srcOrd="2" destOrd="0" presId="urn:microsoft.com/office/officeart/2005/8/layout/pList1"/>
    <dgm:cxn modelId="{EB3118A6-3F54-4A55-BB00-BFA3D30D7AA4}" type="presParOf" srcId="{027B4F4E-AE9D-4444-8D88-1FF3117793B6}" destId="{4CB95807-B0EE-47D5-B8C7-0FE8D5C40979}" srcOrd="0" destOrd="0" presId="urn:microsoft.com/office/officeart/2005/8/layout/pList1"/>
    <dgm:cxn modelId="{B611E87C-DF77-49A3-8FA4-CC6C8458BE65}" type="presParOf" srcId="{027B4F4E-AE9D-4444-8D88-1FF3117793B6}" destId="{68B882DA-FBEC-49A4-824C-4C1AB9145AFB}" srcOrd="1" destOrd="0" presId="urn:microsoft.com/office/officeart/2005/8/layout/pList1"/>
    <dgm:cxn modelId="{2D65423C-20A2-4020-88F6-59234C76F1EC}" type="presParOf" srcId="{3CAC0F2F-D6E6-44FD-ABF8-BCA78579E9DC}" destId="{DAF95060-BA58-49EA-B4AE-FD3360078B15}" srcOrd="3" destOrd="0" presId="urn:microsoft.com/office/officeart/2005/8/layout/pList1"/>
    <dgm:cxn modelId="{0B81A311-A2F5-432C-9ACF-9B5638313505}" type="presParOf" srcId="{3CAC0F2F-D6E6-44FD-ABF8-BCA78579E9DC}" destId="{CF3B393C-BF46-4E55-B24D-1C218A79991A}" srcOrd="4" destOrd="0" presId="urn:microsoft.com/office/officeart/2005/8/layout/pList1"/>
    <dgm:cxn modelId="{5744B05D-191E-4FD7-99F1-8FED4B6B8DDA}" type="presParOf" srcId="{CF3B393C-BF46-4E55-B24D-1C218A79991A}" destId="{521802A4-4492-4D82-8F38-B6DE8B477307}" srcOrd="0" destOrd="0" presId="urn:microsoft.com/office/officeart/2005/8/layout/pList1"/>
    <dgm:cxn modelId="{F31CF926-8EDA-4A18-8EAA-6F0A6207A808}" type="presParOf" srcId="{CF3B393C-BF46-4E55-B24D-1C218A79991A}" destId="{31216B5D-1148-4DFE-9B65-6CB218810868}" srcOrd="1" destOrd="0" presId="urn:microsoft.com/office/officeart/2005/8/layout/pList1"/>
    <dgm:cxn modelId="{7720F291-A774-4B4B-9871-7C347DD57F5E}" type="presParOf" srcId="{3CAC0F2F-D6E6-44FD-ABF8-BCA78579E9DC}" destId="{CAE347CC-892C-498D-BAFE-A88C3283CD04}" srcOrd="5" destOrd="0" presId="urn:microsoft.com/office/officeart/2005/8/layout/pList1"/>
    <dgm:cxn modelId="{D3FA73EB-8DEC-4DBD-B9B2-99AA005376D9}" type="presParOf" srcId="{3CAC0F2F-D6E6-44FD-ABF8-BCA78579E9DC}" destId="{2E25F41F-23A9-482E-8BEA-541DD6114DB4}" srcOrd="6" destOrd="0" presId="urn:microsoft.com/office/officeart/2005/8/layout/pList1"/>
    <dgm:cxn modelId="{1EA1A407-3F6F-4F9A-8209-75952CB67456}" type="presParOf" srcId="{2E25F41F-23A9-482E-8BEA-541DD6114DB4}" destId="{E0461E05-38FD-4AA0-BAD7-67D2658FA2A0}" srcOrd="0" destOrd="0" presId="urn:microsoft.com/office/officeart/2005/8/layout/pList1"/>
    <dgm:cxn modelId="{1FCBC90E-6D2B-4674-9B1B-FD0974A61EE8}" type="presParOf" srcId="{2E25F41F-23A9-482E-8BEA-541DD6114DB4}" destId="{86B05DCB-8484-4AD4-8998-E4B868B5198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56F85-AA1C-45B6-8C6E-99C6FDB9559F}">
      <dsp:nvSpPr>
        <dsp:cNvPr id="0" name=""/>
        <dsp:cNvSpPr/>
      </dsp:nvSpPr>
      <dsp:spPr>
        <a:xfrm rot="5400000">
          <a:off x="4352038" y="112465"/>
          <a:ext cx="1730231" cy="150530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 </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Bölge Sergisi</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09-12 Mart</a:t>
          </a:r>
          <a:endParaRPr lang="tr-TR" sz="1200" b="1" kern="1200"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sp:txBody>
      <dsp:txXfrm rot="-5400000">
        <a:off x="4699079" y="269628"/>
        <a:ext cx="1036149" cy="1190975"/>
      </dsp:txXfrm>
    </dsp:sp>
    <dsp:sp modelId="{54958B5F-C0D0-4527-BCD0-931E73B3FDAF}">
      <dsp:nvSpPr>
        <dsp:cNvPr id="0" name=""/>
        <dsp:cNvSpPr/>
      </dsp:nvSpPr>
      <dsp:spPr>
        <a:xfrm>
          <a:off x="0" y="3640517"/>
          <a:ext cx="1930938" cy="103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tr-TR" sz="3600" kern="1200" dirty="0">
            <a:solidFill>
              <a:srgbClr val="FF0000"/>
            </a:solidFill>
          </a:endParaRPr>
        </a:p>
      </dsp:txBody>
      <dsp:txXfrm>
        <a:off x="0" y="3640517"/>
        <a:ext cx="1930938" cy="1038138"/>
      </dsp:txXfrm>
    </dsp:sp>
    <dsp:sp modelId="{9FB728D6-33B6-45BF-8357-EACF6F4167E2}">
      <dsp:nvSpPr>
        <dsp:cNvPr id="0" name=""/>
        <dsp:cNvSpPr/>
      </dsp:nvSpPr>
      <dsp:spPr>
        <a:xfrm rot="5400000">
          <a:off x="2695846" y="112465"/>
          <a:ext cx="1730231" cy="150530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3042887" y="269628"/>
        <a:ext cx="1036149" cy="1190975"/>
      </dsp:txXfrm>
    </dsp:sp>
    <dsp:sp modelId="{7C26CB81-C1DD-41AE-AD69-C798182A4F30}">
      <dsp:nvSpPr>
        <dsp:cNvPr id="0" name=""/>
        <dsp:cNvSpPr/>
      </dsp:nvSpPr>
      <dsp:spPr>
        <a:xfrm rot="5400000">
          <a:off x="3492588" y="1508507"/>
          <a:ext cx="1730231" cy="1653738"/>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488950">
            <a:lnSpc>
              <a:spcPct val="90000"/>
            </a:lnSpc>
            <a:spcBef>
              <a:spcPct val="0"/>
            </a:spcBef>
            <a:spcAft>
              <a:spcPct val="35000"/>
            </a:spcAft>
          </a:pPr>
          <a:r>
            <a:rPr lang="tr-TR" sz="1100" b="1" kern="1200" cap="none" spc="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kern="1200" cap="none" spc="0" dirty="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endParaRPr>
        </a:p>
      </dsp:txBody>
      <dsp:txXfrm rot="-5400000">
        <a:off x="3800364" y="1752258"/>
        <a:ext cx="1114678" cy="1166237"/>
      </dsp:txXfrm>
    </dsp:sp>
    <dsp:sp modelId="{ACBA0AE7-676C-413F-8353-6D5995C8AA62}">
      <dsp:nvSpPr>
        <dsp:cNvPr id="0" name=""/>
        <dsp:cNvSpPr/>
      </dsp:nvSpPr>
      <dsp:spPr>
        <a:xfrm>
          <a:off x="2592295" y="288032"/>
          <a:ext cx="1868649" cy="103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 </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Ön Değerlendirme</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Şubat 2020</a:t>
          </a:r>
          <a:endParaRPr lang="tr-TR" sz="1200" b="1" kern="1200"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sp:txBody>
      <dsp:txXfrm>
        <a:off x="2592295" y="288032"/>
        <a:ext cx="1868649" cy="1038138"/>
      </dsp:txXfrm>
    </dsp:sp>
    <dsp:sp modelId="{2A4447EE-A494-4C03-B5F9-6B9F4FE7384C}">
      <dsp:nvSpPr>
        <dsp:cNvPr id="0" name=""/>
        <dsp:cNvSpPr/>
      </dsp:nvSpPr>
      <dsp:spPr>
        <a:xfrm rot="5400000">
          <a:off x="5118314" y="1582726"/>
          <a:ext cx="1730231" cy="150530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5465355" y="1739889"/>
        <a:ext cx="1036149" cy="1190975"/>
      </dsp:txXfrm>
    </dsp:sp>
    <dsp:sp modelId="{C095FDA1-2A96-4BF7-8FD0-B77473B2126F}">
      <dsp:nvSpPr>
        <dsp:cNvPr id="0" name=""/>
        <dsp:cNvSpPr/>
      </dsp:nvSpPr>
      <dsp:spPr>
        <a:xfrm rot="5400000">
          <a:off x="5142457" y="1588660"/>
          <a:ext cx="1730231" cy="150530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III. </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Türkiye Final Sergisi</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30 Mart</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3 Nisan</a:t>
          </a:r>
          <a:endParaRPr lang="tr-TR" sz="1200" b="1" kern="1200"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sp:txBody>
      <dsp:txXfrm rot="-5400000">
        <a:off x="5489498" y="1745823"/>
        <a:ext cx="1036149" cy="1190975"/>
      </dsp:txXfrm>
    </dsp:sp>
    <dsp:sp modelId="{370202E0-4A11-4F18-9986-3975D71D2507}">
      <dsp:nvSpPr>
        <dsp:cNvPr id="0" name=""/>
        <dsp:cNvSpPr/>
      </dsp:nvSpPr>
      <dsp:spPr>
        <a:xfrm>
          <a:off x="2859164" y="3392406"/>
          <a:ext cx="1930938" cy="1038138"/>
        </a:xfrm>
        <a:prstGeom prst="rect">
          <a:avLst/>
        </a:prstGeom>
        <a:noFill/>
        <a:ln>
          <a:noFill/>
        </a:ln>
        <a:effectLst/>
      </dsp:spPr>
      <dsp:style>
        <a:lnRef idx="0">
          <a:scrgbClr r="0" g="0" b="0"/>
        </a:lnRef>
        <a:fillRef idx="0">
          <a:scrgbClr r="0" g="0" b="0"/>
        </a:fillRef>
        <a:effectRef idx="0">
          <a:scrgbClr r="0" g="0" b="0"/>
        </a:effectRef>
        <a:fontRef idx="minor"/>
      </dsp:style>
    </dsp:sp>
    <dsp:sp modelId="{38ED2AE4-C461-40AA-86B1-16BDE6B7EA08}">
      <dsp:nvSpPr>
        <dsp:cNvPr id="0" name=""/>
        <dsp:cNvSpPr/>
      </dsp:nvSpPr>
      <dsp:spPr>
        <a:xfrm rot="5400000">
          <a:off x="0" y="4313818"/>
          <a:ext cx="69122" cy="69123"/>
        </a:xfrm>
        <a:prstGeom prst="rightBracke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tr-TR" sz="500" kern="1200">
            <a:solidFill>
              <a:srgbClr val="FF0000"/>
            </a:solidFill>
          </a:endParaRPr>
        </a:p>
      </dsp:txBody>
      <dsp:txXfrm rot="-5400000">
        <a:off x="1687" y="4313819"/>
        <a:ext cx="65749" cy="48877"/>
      </dsp:txXfrm>
    </dsp:sp>
    <dsp:sp modelId="{146F2215-0106-4EFC-9DC0-95ECE7B9D896}">
      <dsp:nvSpPr>
        <dsp:cNvPr id="0" name=""/>
        <dsp:cNvSpPr/>
      </dsp:nvSpPr>
      <dsp:spPr>
        <a:xfrm rot="5400000">
          <a:off x="4280026" y="2992778"/>
          <a:ext cx="1730231" cy="150530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IV. Uluslararası Yarışmalar</a:t>
          </a:r>
          <a:endParaRPr lang="tr-TR"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endParaRPr>
        </a:p>
      </dsp:txBody>
      <dsp:txXfrm rot="-5400000">
        <a:off x="4627067" y="3149941"/>
        <a:ext cx="1036149" cy="1190975"/>
      </dsp:txXfrm>
    </dsp:sp>
    <dsp:sp modelId="{B419C788-FC1B-468D-844F-344FA73059F7}">
      <dsp:nvSpPr>
        <dsp:cNvPr id="0" name=""/>
        <dsp:cNvSpPr/>
      </dsp:nvSpPr>
      <dsp:spPr>
        <a:xfrm>
          <a:off x="1674115" y="4753548"/>
          <a:ext cx="1868649" cy="1038138"/>
        </a:xfrm>
        <a:prstGeom prst="rect">
          <a:avLst/>
        </a:prstGeom>
        <a:noFill/>
        <a:ln>
          <a:noFill/>
        </a:ln>
        <a:effectLst/>
      </dsp:spPr>
      <dsp:style>
        <a:lnRef idx="0">
          <a:scrgbClr r="0" g="0" b="0"/>
        </a:lnRef>
        <a:fillRef idx="0">
          <a:scrgbClr r="0" g="0" b="0"/>
        </a:fillRef>
        <a:effectRef idx="0">
          <a:scrgbClr r="0" g="0" b="0"/>
        </a:effectRef>
        <a:fontRef idx="minor"/>
      </dsp:style>
    </dsp:sp>
    <dsp:sp modelId="{9D0351B7-5783-44E4-AD56-9E52D0B4DFC9}">
      <dsp:nvSpPr>
        <dsp:cNvPr id="0" name=""/>
        <dsp:cNvSpPr/>
      </dsp:nvSpPr>
      <dsp:spPr>
        <a:xfrm rot="5400000">
          <a:off x="8083897" y="6070250"/>
          <a:ext cx="69122" cy="69123"/>
        </a:xfrm>
        <a:prstGeom prst="rightBracke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tr-TR" sz="500" kern="1200">
            <a:solidFill>
              <a:srgbClr val="FF0000"/>
            </a:solidFill>
          </a:endParaRPr>
        </a:p>
      </dsp:txBody>
      <dsp:txXfrm rot="-5400000">
        <a:off x="8085584" y="6070251"/>
        <a:ext cx="65749" cy="488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7889F-4BBA-4385-8D53-82B404FD63A4}">
      <dsp:nvSpPr>
        <dsp:cNvPr id="0" name=""/>
        <dsp:cNvSpPr/>
      </dsp:nvSpPr>
      <dsp:spPr>
        <a:xfrm rot="5400000">
          <a:off x="-343808" y="377622"/>
          <a:ext cx="1977979" cy="1290363"/>
        </a:xfrm>
        <a:prstGeom prst="chevron">
          <a:avLst/>
        </a:prstGeom>
        <a:solidFill>
          <a:srgbClr val="00B0F0"/>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678996"/>
        <a:ext cx="1290363" cy="687616"/>
      </dsp:txXfrm>
    </dsp:sp>
    <dsp:sp modelId="{0082EC9E-DA9A-4282-8BAA-2AD3027280D8}">
      <dsp:nvSpPr>
        <dsp:cNvPr id="0" name=""/>
        <dsp:cNvSpPr/>
      </dsp:nvSpPr>
      <dsp:spPr>
        <a:xfrm rot="5400000">
          <a:off x="2890400" y="-1498921"/>
          <a:ext cx="1198194" cy="4398268"/>
        </a:xfrm>
        <a:prstGeom prst="round2SameRect">
          <a:avLst/>
        </a:prstGeo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FF0000"/>
              </a:solidFill>
              <a:latin typeface="Comic Sans MS" panose="030F0702030302020204" pitchFamily="66" charset="0"/>
              <a:ea typeface="+mn-ea"/>
              <a:cs typeface="+mn-cs"/>
            </a:rPr>
            <a:t>Ön değerlendirme aşamasında </a:t>
          </a:r>
          <a:r>
            <a:rPr lang="tr-TR" sz="1400" kern="12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0364" y="159606"/>
        <a:ext cx="4339777" cy="1081212"/>
      </dsp:txXfrm>
    </dsp:sp>
    <dsp:sp modelId="{42D40217-0A43-4938-B270-3D8A7187462B}">
      <dsp:nvSpPr>
        <dsp:cNvPr id="0" name=""/>
        <dsp:cNvSpPr/>
      </dsp:nvSpPr>
      <dsp:spPr>
        <a:xfrm rot="5400000">
          <a:off x="-438336" y="2302380"/>
          <a:ext cx="2167035" cy="1290363"/>
        </a:xfrm>
        <a:prstGeom prst="chevron">
          <a:avLst/>
        </a:prstGeom>
        <a:solidFill>
          <a:srgbClr val="5DCEAF">
            <a:hueOff val="-4135930"/>
            <a:satOff val="23223"/>
            <a:lumOff val="-1078"/>
            <a:alphaOff val="0"/>
          </a:srgbClr>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2509226"/>
        <a:ext cx="1290363" cy="876672"/>
      </dsp:txXfrm>
    </dsp:sp>
    <dsp:sp modelId="{7C561929-935C-48EB-A15D-89622ADE1844}">
      <dsp:nvSpPr>
        <dsp:cNvPr id="0" name=""/>
        <dsp:cNvSpPr/>
      </dsp:nvSpPr>
      <dsp:spPr>
        <a:xfrm rot="5400000">
          <a:off x="2705686" y="425836"/>
          <a:ext cx="1567621" cy="4398268"/>
        </a:xfrm>
        <a:prstGeom prst="round2SameRect">
          <a:avLst/>
        </a:prstGeo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latin typeface="Comic Sans MS" panose="030F0702030302020204" pitchFamily="66" charset="0"/>
            </a:rPr>
            <a:t>Ön değerlendirmede başarılı olan projeler </a:t>
          </a:r>
          <a:r>
            <a:rPr lang="tr-TR" sz="1400" kern="1200" dirty="0" smtClean="0">
              <a:solidFill>
                <a:srgbClr val="FF0000"/>
              </a:solidFill>
              <a:latin typeface="Comic Sans MS" panose="030F0702030302020204" pitchFamily="66" charset="0"/>
            </a:rPr>
            <a:t>bölge sergisine</a:t>
          </a:r>
          <a:r>
            <a:rPr lang="tr-TR" sz="1400" kern="1200" dirty="0" smtClean="0">
              <a:latin typeface="Comic Sans MS" panose="030F0702030302020204" pitchFamily="66" charset="0"/>
            </a:rPr>
            <a:t> davet edilir. Bu aşamada projeler poster ve sözlü sunumlar ile değerlendirilir. </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a:p>
          <a:pPr marL="114300" lvl="1" indent="-114300" algn="just" defTabSz="622300">
            <a:lnSpc>
              <a:spcPct val="90000"/>
            </a:lnSpc>
            <a:spcBef>
              <a:spcPct val="0"/>
            </a:spcBef>
            <a:spcAft>
              <a:spcPct val="15000"/>
            </a:spcAft>
            <a:buChar char="••"/>
          </a:pPr>
          <a:r>
            <a:rPr lang="tr-TR" sz="1400" kern="1200" dirty="0" smtClean="0">
              <a:latin typeface="Comic Sans MS" panose="030F0702030302020204" pitchFamily="66" charset="0"/>
            </a:rPr>
            <a:t>Bölge sergilerinde Birincilik ödülü alan projeler </a:t>
          </a:r>
          <a:r>
            <a:rPr lang="tr-TR" sz="1400" kern="1200" dirty="0" smtClean="0">
              <a:solidFill>
                <a:srgbClr val="FF0000"/>
              </a:solidFill>
              <a:latin typeface="Comic Sans MS" panose="030F0702030302020204" pitchFamily="66" charset="0"/>
            </a:rPr>
            <a:t>final sergisine </a:t>
          </a:r>
          <a:r>
            <a:rPr lang="tr-TR" sz="1400" kern="1200" dirty="0" smtClean="0">
              <a:latin typeface="Comic Sans MS" panose="030F0702030302020204" pitchFamily="66" charset="0"/>
            </a:rPr>
            <a:t>davet edilir. Bu aşamada projeler poster ve sözlü sunumlar ile değerlendirilir. </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0363" y="1917685"/>
        <a:ext cx="4321743" cy="1414571"/>
      </dsp:txXfrm>
    </dsp:sp>
    <dsp:sp modelId="{5087F17D-6B5B-4924-AA41-B22BCF68EFE4}">
      <dsp:nvSpPr>
        <dsp:cNvPr id="0" name=""/>
        <dsp:cNvSpPr/>
      </dsp:nvSpPr>
      <dsp:spPr>
        <a:xfrm rot="5400000">
          <a:off x="-213085" y="4220150"/>
          <a:ext cx="1843375" cy="1290363"/>
        </a:xfrm>
        <a:prstGeom prst="chevron">
          <a:avLst/>
        </a:prstGeom>
        <a:solidFill>
          <a:srgbClr val="5DCEAF">
            <a:hueOff val="-8271860"/>
            <a:satOff val="46445"/>
            <a:lumOff val="-2156"/>
            <a:alphaOff val="0"/>
          </a:srgbClr>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63422" y="4588826"/>
        <a:ext cx="1290363" cy="553012"/>
      </dsp:txXfrm>
    </dsp:sp>
    <dsp:sp modelId="{9E92C81E-3199-45B4-87E6-296FC1D0FDEA}">
      <dsp:nvSpPr>
        <dsp:cNvPr id="0" name=""/>
        <dsp:cNvSpPr/>
      </dsp:nvSpPr>
      <dsp:spPr>
        <a:xfrm rot="5400000">
          <a:off x="2841016" y="2374303"/>
          <a:ext cx="1296961" cy="4398268"/>
        </a:xfrm>
        <a:prstGeom prst="round2SameRect">
          <a:avLst/>
        </a:prstGeo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FF0000"/>
              </a:solidFill>
              <a:latin typeface="Comic Sans MS" panose="030F0702030302020204" pitchFamily="66" charset="0"/>
            </a:rPr>
            <a:t>Uluslararası proje yarışmalarına </a:t>
          </a:r>
          <a:r>
            <a:rPr lang="tr-TR" sz="1400" kern="1200" dirty="0" smtClean="0">
              <a:latin typeface="Comic Sans MS" panose="030F0702030302020204" pitchFamily="66" charset="0"/>
            </a:rPr>
            <a:t>gönderilecek projeler Türkiye Final Yarışmasına katılan projeler arasından, TÜBİTAK tarafından belirlenen jüri tarafından belirlenir. </a:t>
          </a:r>
          <a:endParaRPr lang="tr-TR" sz="1400" b="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0363" y="3988268"/>
        <a:ext cx="4334956" cy="11703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E8DA-1D8D-46B8-9A8C-7307CA5648DC}">
      <dsp:nvSpPr>
        <dsp:cNvPr id="0" name=""/>
        <dsp:cNvSpPr/>
      </dsp:nvSpPr>
      <dsp:spPr>
        <a:xfrm>
          <a:off x="221131" y="0"/>
          <a:ext cx="2989432" cy="1793659"/>
        </a:xfrm>
        <a:prstGeom prst="rect">
          <a:avLst/>
        </a:prstGeom>
        <a:blipFill rotWithShape="0">
          <a:blip xmlns:r="http://schemas.openxmlformats.org/officeDocument/2006/relationships" r:embed="rId1"/>
          <a:tile tx="0" ty="0" sx="100000" sy="100000" flip="none" algn="tl"/>
        </a:blip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Avrupa Birliği Genç Bilim İnsanları Proje Yarışması</a:t>
          </a:r>
          <a:endParaRPr lang="tr-TR" sz="2900" kern="1200" dirty="0"/>
        </a:p>
      </dsp:txBody>
      <dsp:txXfrm>
        <a:off x="221131" y="0"/>
        <a:ext cx="2989432" cy="1793659"/>
      </dsp:txXfrm>
    </dsp:sp>
    <dsp:sp modelId="{04485ED5-58AD-43F0-A188-0453B4358659}">
      <dsp:nvSpPr>
        <dsp:cNvPr id="0" name=""/>
        <dsp:cNvSpPr/>
      </dsp:nvSpPr>
      <dsp:spPr>
        <a:xfrm>
          <a:off x="252789" y="2076845"/>
          <a:ext cx="2989432" cy="1793659"/>
        </a:xfrm>
        <a:prstGeom prst="rect">
          <a:avLst/>
        </a:prstGeom>
        <a:pattFill prst="pct80">
          <a:fgClr>
            <a:schemeClr val="accent1">
              <a:lumMod val="60000"/>
              <a:lumOff val="40000"/>
            </a:schemeClr>
          </a:fgClr>
          <a:bgClr>
            <a:schemeClr val="bg1"/>
          </a:bgClr>
        </a:patt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INTEL ISEF </a:t>
          </a:r>
          <a:endParaRPr lang="tr-TR" sz="2900" kern="1200" dirty="0"/>
        </a:p>
      </dsp:txBody>
      <dsp:txXfrm>
        <a:off x="252789" y="2076845"/>
        <a:ext cx="2989432" cy="17936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70CAC-F458-4E3E-94C3-7B1805EAB2F5}">
      <dsp:nvSpPr>
        <dsp:cNvPr id="0" name=""/>
        <dsp:cNvSpPr/>
      </dsp:nvSpPr>
      <dsp:spPr>
        <a:xfrm rot="5400000">
          <a:off x="-340716" y="1145129"/>
          <a:ext cx="1508486" cy="18219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EA70E4A-178F-4F19-8EDD-76403C27DDF0}">
      <dsp:nvSpPr>
        <dsp:cNvPr id="0" name=""/>
        <dsp:cNvSpPr/>
      </dsp:nvSpPr>
      <dsp:spPr>
        <a:xfrm>
          <a:off x="3730" y="178618"/>
          <a:ext cx="2024416" cy="1214649"/>
        </a:xfrm>
        <a:prstGeom prst="roundRect">
          <a:avLst>
            <a:gd name="adj" fmla="val 10000"/>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1: Araştırma Konusuna Karar Verin</a:t>
          </a:r>
          <a:endParaRPr lang="tr-TR" sz="1700" kern="1200" dirty="0"/>
        </a:p>
      </dsp:txBody>
      <dsp:txXfrm>
        <a:off x="39306" y="214194"/>
        <a:ext cx="1953264" cy="1143497"/>
      </dsp:txXfrm>
    </dsp:sp>
    <dsp:sp modelId="{D71E7806-F9E8-49C5-9C95-4CDF0EE94226}">
      <dsp:nvSpPr>
        <dsp:cNvPr id="0" name=""/>
        <dsp:cNvSpPr/>
      </dsp:nvSpPr>
      <dsp:spPr>
        <a:xfrm rot="5400000">
          <a:off x="-340716" y="2663441"/>
          <a:ext cx="1508486" cy="182197"/>
        </a:xfrm>
        <a:prstGeom prst="rect">
          <a:avLst/>
        </a:prstGeom>
        <a:solidFill>
          <a:schemeClr val="accent5">
            <a:hueOff val="-2038935"/>
            <a:satOff val="14013"/>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8D6719-EC2B-442F-A935-D6E5185198BD}">
      <dsp:nvSpPr>
        <dsp:cNvPr id="0" name=""/>
        <dsp:cNvSpPr/>
      </dsp:nvSpPr>
      <dsp:spPr>
        <a:xfrm>
          <a:off x="3730" y="1696931"/>
          <a:ext cx="2024416" cy="1214649"/>
        </a:xfrm>
        <a:prstGeom prst="roundRect">
          <a:avLst>
            <a:gd name="adj" fmla="val 10000"/>
          </a:avLst>
        </a:prstGeom>
        <a:solidFill>
          <a:schemeClr val="accent5">
            <a:hueOff val="-1747659"/>
            <a:satOff val="12011"/>
            <a:lumOff val="-1177"/>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2: Danışman Belirleyin</a:t>
          </a:r>
          <a:endParaRPr lang="tr-TR" sz="1700" kern="1200" dirty="0"/>
        </a:p>
      </dsp:txBody>
      <dsp:txXfrm>
        <a:off x="39306" y="1732507"/>
        <a:ext cx="1953264" cy="1143497"/>
      </dsp:txXfrm>
    </dsp:sp>
    <dsp:sp modelId="{9280956F-42EA-4DC0-80B0-9FFD75FA00D2}">
      <dsp:nvSpPr>
        <dsp:cNvPr id="0" name=""/>
        <dsp:cNvSpPr/>
      </dsp:nvSpPr>
      <dsp:spPr>
        <a:xfrm>
          <a:off x="418439" y="3422598"/>
          <a:ext cx="2682647" cy="182197"/>
        </a:xfrm>
        <a:prstGeom prst="rect">
          <a:avLst/>
        </a:prstGeom>
        <a:solidFill>
          <a:schemeClr val="accent5">
            <a:hueOff val="-4077871"/>
            <a:satOff val="28025"/>
            <a:lumOff val="-27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27EB63C-8080-4AF2-A90C-550BB7E5516C}">
      <dsp:nvSpPr>
        <dsp:cNvPr id="0" name=""/>
        <dsp:cNvSpPr/>
      </dsp:nvSpPr>
      <dsp:spPr>
        <a:xfrm>
          <a:off x="3730" y="3215243"/>
          <a:ext cx="2024416" cy="1214649"/>
        </a:xfrm>
        <a:prstGeom prst="roundRect">
          <a:avLst>
            <a:gd name="adj" fmla="val 10000"/>
          </a:avLst>
        </a:prstGeom>
        <a:solidFill>
          <a:schemeClr val="accent5">
            <a:hueOff val="-3495318"/>
            <a:satOff val="24022"/>
            <a:lumOff val="-2353"/>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3: Fikrinizi Bir Soruya ve Hipoteze Kadar Küçültün</a:t>
          </a:r>
          <a:endParaRPr lang="tr-TR" sz="1700" kern="1200" dirty="0"/>
        </a:p>
      </dsp:txBody>
      <dsp:txXfrm>
        <a:off x="39306" y="3250819"/>
        <a:ext cx="1953264" cy="1143497"/>
      </dsp:txXfrm>
    </dsp:sp>
    <dsp:sp modelId="{2C1A823E-9DCA-47BE-85F3-C5D43778E9F1}">
      <dsp:nvSpPr>
        <dsp:cNvPr id="0" name=""/>
        <dsp:cNvSpPr/>
      </dsp:nvSpPr>
      <dsp:spPr>
        <a:xfrm rot="16200000">
          <a:off x="2351757" y="2663441"/>
          <a:ext cx="1508486" cy="182197"/>
        </a:xfrm>
        <a:prstGeom prst="rect">
          <a:avLst/>
        </a:prstGeom>
        <a:solidFill>
          <a:schemeClr val="accent5">
            <a:hueOff val="-6116806"/>
            <a:satOff val="42038"/>
            <a:lumOff val="-41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2B1CB7-6244-4EE0-9F50-3AF56517E099}">
      <dsp:nvSpPr>
        <dsp:cNvPr id="0" name=""/>
        <dsp:cNvSpPr/>
      </dsp:nvSpPr>
      <dsp:spPr>
        <a:xfrm>
          <a:off x="2696203" y="3215243"/>
          <a:ext cx="2024416" cy="1214649"/>
        </a:xfrm>
        <a:prstGeom prst="roundRect">
          <a:avLst>
            <a:gd name="adj" fmla="val 10000"/>
          </a:avLst>
        </a:prstGeom>
        <a:solidFill>
          <a:schemeClr val="accent5">
            <a:hueOff val="-5242977"/>
            <a:satOff val="36033"/>
            <a:lumOff val="-353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6: Deney veya Gözlemlerinizi Yapın ve Verilerinizi Toplayın</a:t>
          </a:r>
          <a:endParaRPr lang="tr-TR" sz="1700" kern="1200" dirty="0"/>
        </a:p>
      </dsp:txBody>
      <dsp:txXfrm>
        <a:off x="2731779" y="3250819"/>
        <a:ext cx="1953264" cy="1143497"/>
      </dsp:txXfrm>
    </dsp:sp>
    <dsp:sp modelId="{15506AE9-041D-41BE-AC95-F91F5236324D}">
      <dsp:nvSpPr>
        <dsp:cNvPr id="0" name=""/>
        <dsp:cNvSpPr/>
      </dsp:nvSpPr>
      <dsp:spPr>
        <a:xfrm rot="16200000">
          <a:off x="2351757" y="1145129"/>
          <a:ext cx="1508486" cy="182197"/>
        </a:xfrm>
        <a:prstGeom prst="rect">
          <a:avLst/>
        </a:prstGeom>
        <a:solidFill>
          <a:schemeClr val="accent5">
            <a:hueOff val="-8155742"/>
            <a:satOff val="56051"/>
            <a:lumOff val="-549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993B39-3BE2-497C-959D-D2B4E7B0838B}">
      <dsp:nvSpPr>
        <dsp:cNvPr id="0" name=""/>
        <dsp:cNvSpPr/>
      </dsp:nvSpPr>
      <dsp:spPr>
        <a:xfrm>
          <a:off x="2696203" y="1696931"/>
          <a:ext cx="2024416" cy="1214649"/>
        </a:xfrm>
        <a:prstGeom prst="roundRect">
          <a:avLst>
            <a:gd name="adj" fmla="val 10000"/>
          </a:avLst>
        </a:prstGeom>
        <a:solidFill>
          <a:schemeClr val="accent5">
            <a:hueOff val="-6990636"/>
            <a:satOff val="48043"/>
            <a:lumOff val="-4706"/>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5: Proje İş-Zaman Çizelgesi Hazırlayın</a:t>
          </a:r>
          <a:endParaRPr lang="tr-TR" sz="1700" kern="1200" dirty="0"/>
        </a:p>
      </dsp:txBody>
      <dsp:txXfrm>
        <a:off x="2731779" y="1732507"/>
        <a:ext cx="1953264" cy="1143497"/>
      </dsp:txXfrm>
    </dsp:sp>
    <dsp:sp modelId="{C4844EA4-1581-4841-ABBA-E46D712DF19D}">
      <dsp:nvSpPr>
        <dsp:cNvPr id="0" name=""/>
        <dsp:cNvSpPr/>
      </dsp:nvSpPr>
      <dsp:spPr>
        <a:xfrm>
          <a:off x="3110913" y="385973"/>
          <a:ext cx="2682647" cy="182197"/>
        </a:xfrm>
        <a:prstGeom prst="rect">
          <a:avLst/>
        </a:prstGeom>
        <a:solidFill>
          <a:schemeClr val="accent5">
            <a:hueOff val="-10194677"/>
            <a:satOff val="70063"/>
            <a:lumOff val="-686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23A753-AD79-41FC-ACED-E1CF52958701}">
      <dsp:nvSpPr>
        <dsp:cNvPr id="0" name=""/>
        <dsp:cNvSpPr/>
      </dsp:nvSpPr>
      <dsp:spPr>
        <a:xfrm>
          <a:off x="2696203" y="178618"/>
          <a:ext cx="2024416" cy="1214649"/>
        </a:xfrm>
        <a:prstGeom prst="roundRect">
          <a:avLst>
            <a:gd name="adj" fmla="val 10000"/>
          </a:avLst>
        </a:prstGeom>
        <a:solidFill>
          <a:schemeClr val="accent5">
            <a:hueOff val="-8738295"/>
            <a:satOff val="60054"/>
            <a:lumOff val="-5883"/>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4: Araştırma Planınızı Gerçekçi Tutun</a:t>
          </a:r>
          <a:endParaRPr lang="tr-TR" sz="1700" kern="1200" dirty="0"/>
        </a:p>
      </dsp:txBody>
      <dsp:txXfrm>
        <a:off x="2731779" y="214194"/>
        <a:ext cx="1953264" cy="1143497"/>
      </dsp:txXfrm>
    </dsp:sp>
    <dsp:sp modelId="{D8CF2F57-AFD3-48D4-BA32-A4B9D3AFB3AB}">
      <dsp:nvSpPr>
        <dsp:cNvPr id="0" name=""/>
        <dsp:cNvSpPr/>
      </dsp:nvSpPr>
      <dsp:spPr>
        <a:xfrm rot="5400000">
          <a:off x="5044230" y="1145129"/>
          <a:ext cx="1508486" cy="182197"/>
        </a:xfrm>
        <a:prstGeom prst="rect">
          <a:avLst/>
        </a:prstGeom>
        <a:solidFill>
          <a:schemeClr val="accent5">
            <a:hueOff val="-12233612"/>
            <a:satOff val="84076"/>
            <a:lumOff val="-823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BF0002-82EA-407B-B97B-A361C764A88C}">
      <dsp:nvSpPr>
        <dsp:cNvPr id="0" name=""/>
        <dsp:cNvSpPr/>
      </dsp:nvSpPr>
      <dsp:spPr>
        <a:xfrm>
          <a:off x="5388677" y="178618"/>
          <a:ext cx="2024416" cy="1214649"/>
        </a:xfrm>
        <a:prstGeom prst="roundRect">
          <a:avLst>
            <a:gd name="adj" fmla="val 10000"/>
          </a:avLst>
        </a:prstGeom>
        <a:solidFill>
          <a:schemeClr val="accent5">
            <a:hueOff val="-10485954"/>
            <a:satOff val="72065"/>
            <a:lumOff val="-7059"/>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7: Bulgularınızı Sunun</a:t>
          </a:r>
          <a:endParaRPr lang="tr-TR" sz="1700" kern="1200" dirty="0"/>
        </a:p>
      </dsp:txBody>
      <dsp:txXfrm>
        <a:off x="5424253" y="214194"/>
        <a:ext cx="1953264" cy="1143497"/>
      </dsp:txXfrm>
    </dsp:sp>
    <dsp:sp modelId="{E8B0EF6C-ADCF-4096-9758-A42E37143EE8}">
      <dsp:nvSpPr>
        <dsp:cNvPr id="0" name=""/>
        <dsp:cNvSpPr/>
      </dsp:nvSpPr>
      <dsp:spPr>
        <a:xfrm>
          <a:off x="5388677" y="1696931"/>
          <a:ext cx="2024416" cy="1214649"/>
        </a:xfrm>
        <a:prstGeom prst="roundRect">
          <a:avLst>
            <a:gd name="adj" fmla="val 10000"/>
          </a:avLst>
        </a:prstGeom>
        <a:solidFill>
          <a:schemeClr val="accent5">
            <a:hueOff val="-12233612"/>
            <a:satOff val="84076"/>
            <a:lumOff val="-8236"/>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8: Yarışmaya Gidin ve Keyfini Çıkarın! </a:t>
          </a:r>
          <a:endParaRPr lang="tr-TR" sz="1700" kern="1200" dirty="0"/>
        </a:p>
      </dsp:txBody>
      <dsp:txXfrm>
        <a:off x="5424253" y="1732507"/>
        <a:ext cx="1953264" cy="11434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36BB-DBE7-4CB4-B0E2-B8F740B96A22}">
      <dsp:nvSpPr>
        <dsp:cNvPr id="0" name=""/>
        <dsp:cNvSpPr/>
      </dsp:nvSpPr>
      <dsp:spPr>
        <a:xfrm rot="5400000">
          <a:off x="2351542" y="-261434"/>
          <a:ext cx="3992422" cy="6908785"/>
        </a:xfrm>
        <a:prstGeom prst="hexagon">
          <a:avLst>
            <a:gd name="adj" fmla="val 25000"/>
            <a:gd name="vf" fmla="val 115470"/>
          </a:avLst>
        </a:prstGeom>
        <a:solidFill>
          <a:schemeClr val="accent1">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tr-TR" sz="27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endParaRPr>
        </a:p>
        <a:p>
          <a:pPr lvl="0" algn="ctr" defTabSz="1200150">
            <a:lnSpc>
              <a:spcPct val="90000"/>
            </a:lnSpc>
            <a:spcBef>
              <a:spcPct val="0"/>
            </a:spcBef>
            <a:spcAft>
              <a:spcPct val="35000"/>
            </a:spcAft>
          </a:pPr>
          <a:r>
            <a:rPr lang="tr-TR" sz="27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rPr>
            <a:t>2204-B ORTAOKUL ÖĞRENCİLERİ ARAŞTIRMA PROJELERİ YARIŞMASI</a:t>
          </a:r>
        </a:p>
        <a:p>
          <a:pPr lvl="0" algn="ctr" defTabSz="1200150">
            <a:lnSpc>
              <a:spcPct val="90000"/>
            </a:lnSpc>
            <a:spcBef>
              <a:spcPct val="0"/>
            </a:spcBef>
            <a:spcAft>
              <a:spcPct val="35000"/>
            </a:spcAft>
          </a:pPr>
          <a:endParaRPr lang="tr-TR" sz="27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endParaRPr>
        </a:p>
      </dsp:txBody>
      <dsp:txXfrm rot="-5400000">
        <a:off x="2044825" y="1862151"/>
        <a:ext cx="4605857" cy="2661614"/>
      </dsp:txXfrm>
    </dsp:sp>
    <dsp:sp modelId="{40D36048-7218-4B29-8B46-369E4B1A9786}">
      <dsp:nvSpPr>
        <dsp:cNvPr id="0" name=""/>
        <dsp:cNvSpPr/>
      </dsp:nvSpPr>
      <dsp:spPr>
        <a:xfrm>
          <a:off x="6309360" y="2667000"/>
          <a:ext cx="2834640" cy="1524000"/>
        </a:xfrm>
        <a:prstGeom prst="rect">
          <a:avLst/>
        </a:prstGeom>
        <a:noFill/>
        <a:ln>
          <a:noFill/>
        </a:ln>
        <a:effectLst/>
      </dsp:spPr>
      <dsp:style>
        <a:lnRef idx="0">
          <a:scrgbClr r="0" g="0" b="0"/>
        </a:lnRef>
        <a:fillRef idx="0">
          <a:scrgbClr r="0" g="0" b="0"/>
        </a:fillRef>
        <a:effectRef idx="0">
          <a:scrgbClr r="0" g="0" b="0"/>
        </a:effectRef>
        <a:fontRef idx="minor"/>
      </dsp:style>
    </dsp:sp>
    <dsp:sp modelId="{23980A8F-0D37-44A6-9C5C-5A0066495496}">
      <dsp:nvSpPr>
        <dsp:cNvPr id="0" name=""/>
        <dsp:cNvSpPr/>
      </dsp:nvSpPr>
      <dsp:spPr>
        <a:xfrm rot="16200000" flipH="1">
          <a:off x="4203190" y="6357782"/>
          <a:ext cx="146507" cy="193578"/>
        </a:xfrm>
        <a:prstGeom prst="hexagon">
          <a:avLst>
            <a:gd name="adj" fmla="val 2500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rot="-5400000">
        <a:off x="4211918" y="6405735"/>
        <a:ext cx="129052" cy="976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18F1-F0B7-4577-9B7A-F1535EAF6EBF}">
      <dsp:nvSpPr>
        <dsp:cNvPr id="0" name=""/>
        <dsp:cNvSpPr/>
      </dsp:nvSpPr>
      <dsp:spPr>
        <a:xfrm>
          <a:off x="72004" y="944381"/>
          <a:ext cx="3889276" cy="5032279"/>
        </a:xfrm>
        <a:prstGeom prst="rect">
          <a:avLst/>
        </a:prstGeom>
        <a:solidFill>
          <a:schemeClr val="lt1"/>
        </a:solidFill>
        <a:ln w="25400" cap="flat" cmpd="sng" algn="ctr">
          <a:solidFill>
            <a:schemeClr val="accent4"/>
          </a:solidFill>
          <a:prstDash val="solid"/>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sp>
    <dsp:sp modelId="{126E2BFF-AD3E-4ED0-B256-C8E65DF0D50A}">
      <dsp:nvSpPr>
        <dsp:cNvPr id="0" name=""/>
        <dsp:cNvSpPr/>
      </dsp:nvSpPr>
      <dsp:spPr>
        <a:xfrm>
          <a:off x="504051" y="288037"/>
          <a:ext cx="3049183" cy="989889"/>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5252" tIns="0" rIns="115252" bIns="0" numCol="1" spcCol="1270" anchor="ctr" anchorCtr="0">
          <a:noAutofit/>
        </a:bodyPr>
        <a:lstStyle/>
        <a:p>
          <a:pPr lvl="0" algn="l" defTabSz="1111250">
            <a:lnSpc>
              <a:spcPct val="90000"/>
            </a:lnSpc>
            <a:spcBef>
              <a:spcPct val="0"/>
            </a:spcBef>
            <a:spcAft>
              <a:spcPct val="35000"/>
            </a:spcAft>
          </a:pPr>
          <a:r>
            <a:rPr lang="tr-TR" sz="2500" b="1" kern="1200" cap="none" spc="0" dirty="0" smtClean="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cs typeface="Arial" pitchFamily="34" charset="0"/>
            </a:rPr>
            <a:t>Yarışma Alanları</a:t>
          </a:r>
          <a:endParaRPr lang="tr-TR" sz="2500" b="1" kern="1200" cap="none" spc="0" dirty="0">
            <a:ln w="10160">
              <a:solidFill>
                <a:schemeClr val="accent1"/>
              </a:solidFill>
              <a:prstDash val="solid"/>
            </a:ln>
            <a:solidFill>
              <a:schemeClr val="tx1">
                <a:lumMod val="50000"/>
                <a:lumOff val="50000"/>
              </a:schemeClr>
            </a:solidFill>
            <a:effectLst>
              <a:outerShdw blurRad="38100" dist="32000" dir="5400000" algn="tl">
                <a:srgbClr val="000000">
                  <a:alpha val="30000"/>
                </a:srgbClr>
              </a:outerShdw>
            </a:effectLst>
            <a:latin typeface="Comic Sans MS" panose="030F0702030302020204" pitchFamily="66" charset="0"/>
          </a:endParaRPr>
        </a:p>
      </dsp:txBody>
      <dsp:txXfrm>
        <a:off x="552373" y="336359"/>
        <a:ext cx="2952539" cy="8932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83-59D3-4415-B406-174B4486E3DD}">
      <dsp:nvSpPr>
        <dsp:cNvPr id="0" name=""/>
        <dsp:cNvSpPr/>
      </dsp:nvSpPr>
      <dsp:spPr>
        <a:xfrm>
          <a:off x="1838678" y="3676878"/>
          <a:ext cx="1311473" cy="7868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Yazılım</a:t>
          </a:r>
        </a:p>
      </dsp:txBody>
      <dsp:txXfrm>
        <a:off x="1838678" y="3676878"/>
        <a:ext cx="1311473" cy="786884"/>
      </dsp:txXfrm>
    </dsp:sp>
    <dsp:sp modelId="{9FFE99E4-367E-410D-BA83-5925BEBCE5BA}">
      <dsp:nvSpPr>
        <dsp:cNvPr id="0" name=""/>
        <dsp:cNvSpPr/>
      </dsp:nvSpPr>
      <dsp:spPr>
        <a:xfrm>
          <a:off x="453591" y="154626"/>
          <a:ext cx="1311473" cy="786884"/>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Biyoloji</a:t>
          </a:r>
          <a:endParaRPr lang="tr-TR" sz="1800" kern="1200" dirty="0">
            <a:latin typeface="Comic Sans MS" panose="030F0702030302020204" pitchFamily="66" charset="0"/>
          </a:endParaRPr>
        </a:p>
      </dsp:txBody>
      <dsp:txXfrm>
        <a:off x="453591" y="154626"/>
        <a:ext cx="1311473" cy="786884"/>
      </dsp:txXfrm>
    </dsp:sp>
    <dsp:sp modelId="{C3DDE7DB-C418-43EF-B1F8-BC1CC708682D}">
      <dsp:nvSpPr>
        <dsp:cNvPr id="0" name=""/>
        <dsp:cNvSpPr/>
      </dsp:nvSpPr>
      <dsp:spPr>
        <a:xfrm>
          <a:off x="1832475" y="1847503"/>
          <a:ext cx="1311473" cy="7868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Matematik</a:t>
          </a:r>
          <a:endParaRPr lang="tr-TR" sz="1800" kern="1200" dirty="0">
            <a:latin typeface="Comic Sans MS" panose="030F0702030302020204" pitchFamily="66" charset="0"/>
          </a:endParaRPr>
        </a:p>
      </dsp:txBody>
      <dsp:txXfrm>
        <a:off x="1832475" y="1847503"/>
        <a:ext cx="1311473" cy="786884"/>
      </dsp:txXfrm>
    </dsp:sp>
    <dsp:sp modelId="{AAE8B1B4-B911-43E6-A17C-135A4BD97DD8}">
      <dsp:nvSpPr>
        <dsp:cNvPr id="0" name=""/>
        <dsp:cNvSpPr/>
      </dsp:nvSpPr>
      <dsp:spPr>
        <a:xfrm>
          <a:off x="1838678" y="1001067"/>
          <a:ext cx="1311473" cy="78688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Fizik</a:t>
          </a:r>
          <a:endParaRPr lang="tr-TR" sz="1800" kern="1200" dirty="0">
            <a:latin typeface="Comic Sans MS" panose="030F0702030302020204" pitchFamily="66" charset="0"/>
          </a:endParaRPr>
        </a:p>
      </dsp:txBody>
      <dsp:txXfrm>
        <a:off x="1838678" y="1001067"/>
        <a:ext cx="1311473" cy="786884"/>
      </dsp:txXfrm>
    </dsp:sp>
    <dsp:sp modelId="{70AE6FF8-C80B-472C-A395-F58290B6B9C6}">
      <dsp:nvSpPr>
        <dsp:cNvPr id="0" name=""/>
        <dsp:cNvSpPr/>
      </dsp:nvSpPr>
      <dsp:spPr>
        <a:xfrm>
          <a:off x="453591" y="1847500"/>
          <a:ext cx="1311473" cy="786884"/>
        </a:xfrm>
        <a:prstGeom prst="rect">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Kimya</a:t>
          </a:r>
          <a:endParaRPr lang="tr-TR" sz="1800" kern="1200" dirty="0">
            <a:latin typeface="Comic Sans MS" panose="030F0702030302020204" pitchFamily="66" charset="0"/>
          </a:endParaRPr>
        </a:p>
      </dsp:txBody>
      <dsp:txXfrm>
        <a:off x="453591" y="1847500"/>
        <a:ext cx="1311473" cy="786884"/>
      </dsp:txXfrm>
    </dsp:sp>
    <dsp:sp modelId="{82BAE648-AC6F-4DA0-AC9A-0F6BA57357AE}">
      <dsp:nvSpPr>
        <dsp:cNvPr id="0" name=""/>
        <dsp:cNvSpPr/>
      </dsp:nvSpPr>
      <dsp:spPr>
        <a:xfrm>
          <a:off x="453591" y="983675"/>
          <a:ext cx="1311473" cy="786884"/>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Değerler Eğitimi</a:t>
          </a:r>
          <a:endParaRPr lang="tr-TR" sz="1800" b="0" kern="1200" dirty="0">
            <a:latin typeface="Comic Sans MS" panose="030F0702030302020204" pitchFamily="66" charset="0"/>
            <a:cs typeface="Arial" pitchFamily="34" charset="0"/>
          </a:endParaRPr>
        </a:p>
      </dsp:txBody>
      <dsp:txXfrm>
        <a:off x="453591" y="983675"/>
        <a:ext cx="1311473" cy="786884"/>
      </dsp:txXfrm>
    </dsp:sp>
    <dsp:sp modelId="{EE1E95F3-4901-47B2-A77E-5050914D3FF0}">
      <dsp:nvSpPr>
        <dsp:cNvPr id="0" name=""/>
        <dsp:cNvSpPr/>
      </dsp:nvSpPr>
      <dsp:spPr>
        <a:xfrm>
          <a:off x="450247" y="3676878"/>
          <a:ext cx="1311473" cy="78688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Türkçe</a:t>
          </a:r>
          <a:endParaRPr lang="tr-TR" sz="1800" b="0" kern="1200" dirty="0">
            <a:latin typeface="Comic Sans MS" panose="030F0702030302020204" pitchFamily="66" charset="0"/>
            <a:cs typeface="Arial" pitchFamily="34" charset="0"/>
          </a:endParaRPr>
        </a:p>
      </dsp:txBody>
      <dsp:txXfrm>
        <a:off x="450247" y="3676878"/>
        <a:ext cx="1311473" cy="786884"/>
      </dsp:txXfrm>
    </dsp:sp>
    <dsp:sp modelId="{21DED7C8-34BF-4F07-99A2-2927CE5A2E1C}">
      <dsp:nvSpPr>
        <dsp:cNvPr id="0" name=""/>
        <dsp:cNvSpPr/>
      </dsp:nvSpPr>
      <dsp:spPr>
        <a:xfrm>
          <a:off x="1835334" y="154626"/>
          <a:ext cx="1311473" cy="78688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Coğrafya</a:t>
          </a:r>
          <a:endParaRPr lang="tr-TR" sz="1800" kern="1200" dirty="0">
            <a:latin typeface="Comic Sans MS" panose="030F0702030302020204" pitchFamily="66" charset="0"/>
          </a:endParaRPr>
        </a:p>
      </dsp:txBody>
      <dsp:txXfrm>
        <a:off x="1835334" y="154626"/>
        <a:ext cx="1311473" cy="786884"/>
      </dsp:txXfrm>
    </dsp:sp>
    <dsp:sp modelId="{E3274A30-FD1C-48DA-90F0-77E901EC8E93}">
      <dsp:nvSpPr>
        <dsp:cNvPr id="0" name=""/>
        <dsp:cNvSpPr/>
      </dsp:nvSpPr>
      <dsp:spPr>
        <a:xfrm>
          <a:off x="1830914" y="2770888"/>
          <a:ext cx="1311473" cy="786884"/>
        </a:xfrm>
        <a:prstGeom prst="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Teknolojik Tasarım</a:t>
          </a:r>
          <a:endParaRPr lang="tr-TR" sz="1800" b="0" kern="1200" dirty="0">
            <a:latin typeface="Comic Sans MS" panose="030F0702030302020204" pitchFamily="66" charset="0"/>
            <a:cs typeface="Arial" pitchFamily="34" charset="0"/>
          </a:endParaRPr>
        </a:p>
      </dsp:txBody>
      <dsp:txXfrm>
        <a:off x="1830914" y="2770888"/>
        <a:ext cx="1311473" cy="786884"/>
      </dsp:txXfrm>
    </dsp:sp>
    <dsp:sp modelId="{417BFD01-3D66-4DAD-80B4-7A6749E62747}">
      <dsp:nvSpPr>
        <dsp:cNvPr id="0" name=""/>
        <dsp:cNvSpPr/>
      </dsp:nvSpPr>
      <dsp:spPr>
        <a:xfrm>
          <a:off x="450247" y="2770888"/>
          <a:ext cx="1311473" cy="78688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0" kern="1200" dirty="0" smtClean="0">
              <a:latin typeface="Comic Sans MS" panose="030F0702030302020204" pitchFamily="66" charset="0"/>
              <a:cs typeface="Arial" pitchFamily="34" charset="0"/>
            </a:rPr>
            <a:t>Tarih</a:t>
          </a:r>
          <a:endParaRPr lang="tr-TR" sz="1800" kern="1200" dirty="0">
            <a:latin typeface="Comic Sans MS" panose="030F0702030302020204" pitchFamily="66" charset="0"/>
          </a:endParaRPr>
        </a:p>
      </dsp:txBody>
      <dsp:txXfrm>
        <a:off x="450247" y="2770888"/>
        <a:ext cx="1311473" cy="7868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401235"/>
          <a:ext cx="2749265" cy="1624761"/>
        </a:xfrm>
        <a:prstGeom prst="roundRect">
          <a:avLst>
            <a:gd name="adj" fmla="val 10000"/>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110490" numCol="1" spcCol="1270" anchor="t" anchorCtr="0">
          <a:noAutofit/>
        </a:bodyPr>
        <a:lstStyle/>
        <a:p>
          <a:pPr lvl="0" algn="l" defTabSz="1289050">
            <a:lnSpc>
              <a:spcPct val="90000"/>
            </a:lnSpc>
            <a:spcBef>
              <a:spcPct val="0"/>
            </a:spcBef>
            <a:spcAft>
              <a:spcPct val="35000"/>
            </a:spcAft>
          </a:pPr>
          <a:r>
            <a:rPr lang="tr-TR" sz="2900" b="1" kern="1200" dirty="0" smtClean="0"/>
            <a:t>Kimler Başvurabilir</a:t>
          </a:r>
          <a:endParaRPr lang="tr-TR" sz="2900" b="1" kern="1200" dirty="0"/>
        </a:p>
      </dsp:txBody>
      <dsp:txXfrm>
        <a:off x="0" y="401235"/>
        <a:ext cx="2749265" cy="1083174"/>
      </dsp:txXfrm>
    </dsp:sp>
    <dsp:sp modelId="{436153E3-CA11-4D51-AD7D-6A6514FA747D}">
      <dsp:nvSpPr>
        <dsp:cNvPr id="0" name=""/>
        <dsp:cNvSpPr/>
      </dsp:nvSpPr>
      <dsp:spPr>
        <a:xfrm>
          <a:off x="563102" y="1631727"/>
          <a:ext cx="2749265" cy="2140200"/>
        </a:xfrm>
        <a:prstGeom prst="roundRect">
          <a:avLst>
            <a:gd name="adj" fmla="val 10000"/>
          </a:avLst>
        </a:prstGeom>
        <a:solidFill>
          <a:schemeClr val="lt1">
            <a:alpha val="9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tr-TR" sz="25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Ortaokul Öğrencileri Danışman Öğretmenleri Aracılığı ile </a:t>
          </a:r>
          <a:endParaRPr lang="tr-TR" sz="2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625786" y="1694411"/>
        <a:ext cx="2623897" cy="20148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B58BC-9AE5-4AA5-AA0E-DB19F49AF766}">
      <dsp:nvSpPr>
        <dsp:cNvPr id="0" name=""/>
        <dsp:cNvSpPr/>
      </dsp:nvSpPr>
      <dsp:spPr>
        <a:xfrm>
          <a:off x="1125775" y="-430233"/>
          <a:ext cx="5648864" cy="5648864"/>
        </a:xfrm>
        <a:prstGeom prst="circularArrow">
          <a:avLst>
            <a:gd name="adj1" fmla="val 5544"/>
            <a:gd name="adj2" fmla="val 330680"/>
            <a:gd name="adj3" fmla="val 13179168"/>
            <a:gd name="adj4" fmla="val 1776085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D2687-D238-4755-9C4D-4D3D84478CC8}">
      <dsp:nvSpPr>
        <dsp:cNvPr id="0" name=""/>
        <dsp:cNvSpPr/>
      </dsp:nvSpPr>
      <dsp:spPr>
        <a:xfrm>
          <a:off x="2304254" y="8"/>
          <a:ext cx="3291906" cy="1011010"/>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mn-lt"/>
            </a:rPr>
            <a:t>Yarışmaya </a:t>
          </a:r>
          <a:r>
            <a:rPr lang="tr-TR" sz="1800" b="1" u="sng" kern="1200" dirty="0" smtClean="0">
              <a:latin typeface="+mn-lt"/>
            </a:rPr>
            <a:t>tüm ORTAOKUL öğrencileri </a:t>
          </a:r>
          <a:r>
            <a:rPr lang="tr-TR" sz="1800" kern="1200" dirty="0" smtClean="0">
              <a:latin typeface="+mn-lt"/>
            </a:rPr>
            <a:t>katılabilir.</a:t>
          </a:r>
          <a:endParaRPr lang="tr-TR" sz="1800" kern="1200" dirty="0"/>
        </a:p>
      </dsp:txBody>
      <dsp:txXfrm>
        <a:off x="2353607" y="49361"/>
        <a:ext cx="3193200" cy="912304"/>
      </dsp:txXfrm>
    </dsp:sp>
    <dsp:sp modelId="{2BED5C67-BE6B-4121-86D9-8B303CA42316}">
      <dsp:nvSpPr>
        <dsp:cNvPr id="0" name=""/>
        <dsp:cNvSpPr/>
      </dsp:nvSpPr>
      <dsp:spPr>
        <a:xfrm>
          <a:off x="4310426" y="1656294"/>
          <a:ext cx="3480496" cy="1600104"/>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mn-lt"/>
            </a:rPr>
            <a:t>Yarışmaya her öğrenci yalnızca </a:t>
          </a:r>
          <a:r>
            <a:rPr lang="tr-TR" sz="1400" b="1" u="sng" kern="1200" dirty="0" smtClean="0">
              <a:latin typeface="+mn-lt"/>
            </a:rPr>
            <a:t>bir</a:t>
          </a:r>
          <a:r>
            <a:rPr lang="tr-TR" sz="1400" kern="1200" dirty="0" smtClean="0">
              <a:latin typeface="+mn-lt"/>
            </a:rPr>
            <a:t> proje ile katılabilir ve her proje</a:t>
          </a:r>
          <a:r>
            <a:rPr lang="tr-TR" sz="1400" u="sng" kern="1200" dirty="0" smtClean="0">
              <a:latin typeface="+mn-lt"/>
            </a:rPr>
            <a:t> </a:t>
          </a:r>
          <a:r>
            <a:rPr lang="tr-TR" sz="1400" b="1" u="sng" kern="1200" dirty="0" smtClean="0"/>
            <a:t>aynı okulda öğrenim gören </a:t>
          </a:r>
          <a:r>
            <a:rPr lang="tr-TR" sz="1400" b="1" u="sng" kern="1200" dirty="0" smtClean="0">
              <a:latin typeface="+mn-lt"/>
            </a:rPr>
            <a:t>en çok iki</a:t>
          </a:r>
          <a:r>
            <a:rPr lang="tr-TR" sz="1400" kern="1200" dirty="0" smtClean="0">
              <a:latin typeface="+mn-lt"/>
            </a:rPr>
            <a:t> öğrenci tarafından hazırlanır.</a:t>
          </a:r>
          <a:endParaRPr lang="tr-TR" sz="1400" kern="1200" dirty="0"/>
        </a:p>
      </dsp:txBody>
      <dsp:txXfrm>
        <a:off x="4388537" y="1734405"/>
        <a:ext cx="3324274" cy="1443882"/>
      </dsp:txXfrm>
    </dsp:sp>
    <dsp:sp modelId="{D2716B84-E3CE-4549-A141-AC2CDE86B101}">
      <dsp:nvSpPr>
        <dsp:cNvPr id="0" name=""/>
        <dsp:cNvSpPr/>
      </dsp:nvSpPr>
      <dsp:spPr>
        <a:xfrm>
          <a:off x="4392485" y="3960454"/>
          <a:ext cx="3464303" cy="1612705"/>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latin typeface="+mn-lt"/>
            </a:rPr>
            <a:t>Aynı ya da başka isimlerle </a:t>
          </a:r>
          <a:r>
            <a:rPr lang="tr-TR" sz="1500" kern="1200" dirty="0" smtClean="0">
              <a:latin typeface="+mn-lt"/>
            </a:rPr>
            <a:t>ve/veya aynı ya da </a:t>
          </a:r>
          <a:r>
            <a:rPr lang="tr-TR" sz="1500" b="1" kern="1200" dirty="0" smtClean="0">
              <a:latin typeface="+mn-lt"/>
            </a:rPr>
            <a:t>benzer içerikle </a:t>
          </a:r>
          <a:r>
            <a:rPr lang="tr-TR" sz="1500" kern="1200" dirty="0" smtClean="0">
              <a:latin typeface="+mn-lt"/>
            </a:rPr>
            <a:t>(konuyla) herhangi bir proje yarışmasına katılmış projelerle bu yarışmaya başvuru yapılamaz. Tespiti yapılan bu projeler, hangi aşamada olursa olsun </a:t>
          </a:r>
          <a:r>
            <a:rPr lang="tr-TR" sz="1500" b="1" kern="1200" dirty="0" smtClean="0">
              <a:latin typeface="+mn-lt"/>
            </a:rPr>
            <a:t>yarışmadan elenir. </a:t>
          </a:r>
          <a:endParaRPr lang="tr-TR" sz="1500" b="1" kern="1200" dirty="0"/>
        </a:p>
      </dsp:txBody>
      <dsp:txXfrm>
        <a:off x="4471211" y="4039180"/>
        <a:ext cx="3306851" cy="1455253"/>
      </dsp:txXfrm>
    </dsp:sp>
    <dsp:sp modelId="{AC5AEE41-ADE3-4A31-80CA-B1E7BF225771}">
      <dsp:nvSpPr>
        <dsp:cNvPr id="0" name=""/>
        <dsp:cNvSpPr/>
      </dsp:nvSpPr>
      <dsp:spPr>
        <a:xfrm>
          <a:off x="82078" y="3954255"/>
          <a:ext cx="3485346" cy="1587979"/>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mn-lt"/>
            </a:rPr>
            <a:t>Bir projede sadece </a:t>
          </a:r>
          <a:r>
            <a:rPr lang="tr-TR" sz="1400" b="1" u="sng" kern="1200" dirty="0" smtClean="0">
              <a:solidFill>
                <a:schemeClr val="tx1"/>
              </a:solidFill>
              <a:latin typeface="+mn-lt"/>
            </a:rPr>
            <a:t>bir</a:t>
          </a:r>
          <a:r>
            <a:rPr lang="tr-TR" sz="1400" kern="1200" dirty="0" smtClean="0">
              <a:solidFill>
                <a:schemeClr val="tx1"/>
              </a:solidFill>
              <a:latin typeface="+mn-lt"/>
            </a:rPr>
            <a:t> danışman görev alabilir ve danışman </a:t>
          </a:r>
          <a:r>
            <a:rPr lang="tr-TR" sz="1400" b="1" kern="1200" dirty="0" smtClean="0">
              <a:solidFill>
                <a:schemeClr val="tx1"/>
              </a:solidFill>
              <a:latin typeface="+mn-lt"/>
            </a:rPr>
            <a:t>birden fazla projeye danışmanlık yapabilir.</a:t>
          </a:r>
          <a:r>
            <a:rPr lang="tr-TR" sz="1400" kern="1200" dirty="0" smtClean="0">
              <a:solidFill>
                <a:schemeClr val="tx1"/>
              </a:solidFill>
              <a:latin typeface="+mn-lt"/>
            </a:rPr>
            <a:t> Danışman proje sahibi </a:t>
          </a:r>
          <a:r>
            <a:rPr lang="tr-TR" sz="1400" b="1" kern="1200" dirty="0" smtClean="0">
              <a:solidFill>
                <a:schemeClr val="tx1"/>
              </a:solidFill>
              <a:latin typeface="+mn-lt"/>
            </a:rPr>
            <a:t>öğrencilerin bulunduğu okulda görev yapan</a:t>
          </a:r>
          <a:r>
            <a:rPr lang="tr-TR" sz="1400" kern="1200" dirty="0" smtClean="0">
              <a:solidFill>
                <a:schemeClr val="tx1"/>
              </a:solidFill>
              <a:latin typeface="+mn-lt"/>
            </a:rPr>
            <a:t> bir öğretmen olmalıdır. Danışman için alan sınırlaması yoktur. Projede </a:t>
          </a:r>
          <a:r>
            <a:rPr lang="tr-TR" sz="1400" b="1" u="sng" kern="1200" dirty="0" smtClean="0">
              <a:solidFill>
                <a:schemeClr val="tx1"/>
              </a:solidFill>
              <a:latin typeface="+mn-lt"/>
            </a:rPr>
            <a:t>danışman olması zorunludur.</a:t>
          </a:r>
          <a:endParaRPr lang="tr-TR" sz="1400" b="1" u="sng" kern="1200" dirty="0"/>
        </a:p>
      </dsp:txBody>
      <dsp:txXfrm>
        <a:off x="159597" y="4031774"/>
        <a:ext cx="3330308" cy="1432941"/>
      </dsp:txXfrm>
    </dsp:sp>
    <dsp:sp modelId="{469931F9-82DB-48A4-B9E1-D759CDDBB475}">
      <dsp:nvSpPr>
        <dsp:cNvPr id="0" name=""/>
        <dsp:cNvSpPr/>
      </dsp:nvSpPr>
      <dsp:spPr>
        <a:xfrm>
          <a:off x="10067" y="1656293"/>
          <a:ext cx="3561646" cy="1551512"/>
        </a:xfrm>
        <a:prstGeom prst="round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mn-lt"/>
            </a:rPr>
            <a:t>Projeler </a:t>
          </a:r>
          <a:r>
            <a:rPr lang="tr-TR" sz="1600" u="sng" kern="1200" dirty="0" smtClean="0">
              <a:latin typeface="+mn-lt"/>
            </a:rPr>
            <a:t>2204 B Ortaokul </a:t>
          </a:r>
          <a:r>
            <a:rPr lang="tr-TR" sz="1600" b="1" u="sng" kern="1200" dirty="0" smtClean="0">
              <a:latin typeface="+mn-lt"/>
            </a:rPr>
            <a:t>Öğrencileri Araştırma Projeleri Yarışması Proje Rehberine </a:t>
          </a:r>
          <a:r>
            <a:rPr lang="tr-TR" sz="1600" kern="1200" dirty="0" smtClean="0">
              <a:latin typeface="+mn-lt"/>
            </a:rPr>
            <a:t>göre hazırlanır</a:t>
          </a:r>
          <a:r>
            <a:rPr lang="tr-TR" sz="900" kern="1200" dirty="0" smtClean="0">
              <a:latin typeface="+mn-lt"/>
            </a:rPr>
            <a:t>. </a:t>
          </a:r>
          <a:endParaRPr lang="tr-TR" sz="900" kern="1200" dirty="0"/>
        </a:p>
      </dsp:txBody>
      <dsp:txXfrm>
        <a:off x="85806" y="1732032"/>
        <a:ext cx="3410168" cy="14000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D1EA-B4E6-4026-83EA-83F9439F3B5D}">
      <dsp:nvSpPr>
        <dsp:cNvPr id="0" name=""/>
        <dsp:cNvSpPr/>
      </dsp:nvSpPr>
      <dsp:spPr>
        <a:xfrm>
          <a:off x="6518" y="1496794"/>
          <a:ext cx="3896729" cy="1558691"/>
        </a:xfrm>
        <a:prstGeom prst="chevron">
          <a:avLst/>
        </a:prstGeom>
        <a:solidFill>
          <a:srgbClr val="FFC000"/>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tr-TR" sz="15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Araştırmada kullanılması planlanan </a:t>
          </a:r>
          <a:r>
            <a:rPr lang="tr-TR" sz="1500" b="1" u="sng"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anketi geliştiren kişilerden </a:t>
          </a:r>
          <a:r>
            <a:rPr lang="tr-TR" sz="15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gerekli kullanım izinlerinin alınması</a:t>
          </a:r>
          <a:endParaRPr lang="tr-TR" sz="15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sp:txBody>
      <dsp:txXfrm>
        <a:off x="785864" y="1496794"/>
        <a:ext cx="2338038" cy="1558691"/>
      </dsp:txXfrm>
    </dsp:sp>
    <dsp:sp modelId="{7A0A4EC1-1769-4E62-BEC5-397DC88C5C61}">
      <dsp:nvSpPr>
        <dsp:cNvPr id="0" name=""/>
        <dsp:cNvSpPr/>
      </dsp:nvSpPr>
      <dsp:spPr>
        <a:xfrm>
          <a:off x="3513575" y="1496794"/>
          <a:ext cx="3896729" cy="1558691"/>
        </a:xfrm>
        <a:prstGeom prst="chevron">
          <a:avLst/>
        </a:prstGeom>
        <a:solidFill>
          <a:srgbClr val="92D050"/>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666750">
            <a:lnSpc>
              <a:spcPct val="90000"/>
            </a:lnSpc>
            <a:spcBef>
              <a:spcPct val="0"/>
            </a:spcBef>
            <a:spcAft>
              <a:spcPct val="35000"/>
            </a:spcAft>
          </a:pPr>
          <a:r>
            <a:rPr lang="tr-TR" sz="1500" b="0"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İlçe Milli Eğitim Müdürlüğü </a:t>
          </a:r>
          <a:r>
            <a:rPr lang="tr-TR" sz="1500" b="0" u="sng"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 İnceleme Komisyonu </a:t>
          </a:r>
          <a:r>
            <a:rPr lang="tr-TR" sz="1500" b="0"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tarafından onay alınması </a:t>
          </a:r>
          <a:endParaRPr lang="tr-TR" sz="1500" b="0"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sp:txBody>
      <dsp:txXfrm>
        <a:off x="4292921" y="1496794"/>
        <a:ext cx="2338038" cy="1558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5476A-8FAA-4615-B4F3-63B2A6DBF5BF}">
      <dsp:nvSpPr>
        <dsp:cNvPr id="0" name=""/>
        <dsp:cNvSpPr/>
      </dsp:nvSpPr>
      <dsp:spPr>
        <a:xfrm>
          <a:off x="723064" y="455010"/>
          <a:ext cx="2959065" cy="29603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B281C9A-50EE-4A87-BD22-F8D24273B1A2}">
      <dsp:nvSpPr>
        <dsp:cNvPr id="0" name=""/>
        <dsp:cNvSpPr/>
      </dsp:nvSpPr>
      <dsp:spPr>
        <a:xfrm>
          <a:off x="1944214" y="740740"/>
          <a:ext cx="532631" cy="53285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F6FD7F7-B3A1-4ED8-B61F-F88F73BDCEBC}">
      <dsp:nvSpPr>
        <dsp:cNvPr id="0" name=""/>
        <dsp:cNvSpPr/>
      </dsp:nvSpPr>
      <dsp:spPr>
        <a:xfrm>
          <a:off x="720094" y="1820862"/>
          <a:ext cx="2849004" cy="53285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tr-TR" sz="2400" b="0" kern="1200" dirty="0" smtClean="0">
              <a:solidFill>
                <a:schemeClr val="tx1"/>
              </a:solidFill>
            </a:rPr>
            <a:t>2204-A Lise Öğrencileri Araştırma Projeleri Yarışması</a:t>
          </a:r>
          <a:endParaRPr lang="tr-TR" sz="2400" b="0" kern="1200" dirty="0">
            <a:solidFill>
              <a:schemeClr val="tx1"/>
            </a:solidFill>
          </a:endParaRPr>
        </a:p>
      </dsp:txBody>
      <dsp:txXfrm>
        <a:off x="720094" y="1820862"/>
        <a:ext cx="2849004" cy="532859"/>
      </dsp:txXfrm>
    </dsp:sp>
    <dsp:sp modelId="{47400475-90EF-4950-98C7-1D9947427690}">
      <dsp:nvSpPr>
        <dsp:cNvPr id="0" name=""/>
        <dsp:cNvSpPr/>
      </dsp:nvSpPr>
      <dsp:spPr>
        <a:xfrm>
          <a:off x="0" y="1248362"/>
          <a:ext cx="2853009" cy="34595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6350" rIns="0" bIns="6350" numCol="1" spcCol="1270" anchor="ctr" anchorCtr="0">
          <a:noAutofit/>
        </a:bodyPr>
        <a:lstStyle/>
        <a:p>
          <a:pPr lvl="0" algn="l" defTabSz="222250">
            <a:lnSpc>
              <a:spcPct val="90000"/>
            </a:lnSpc>
            <a:spcBef>
              <a:spcPct val="0"/>
            </a:spcBef>
            <a:spcAft>
              <a:spcPct val="35000"/>
            </a:spcAft>
          </a:pPr>
          <a:r>
            <a:rPr lang="tr-TR" sz="500" kern="1200" dirty="0" smtClean="0"/>
            <a:t>.</a:t>
          </a:r>
          <a:endParaRPr lang="tr-TR" sz="500" kern="1200" dirty="0"/>
        </a:p>
      </dsp:txBody>
      <dsp:txXfrm>
        <a:off x="0" y="1248362"/>
        <a:ext cx="2853009" cy="345957"/>
      </dsp:txXfrm>
    </dsp:sp>
    <dsp:sp modelId="{0E8B8C4C-D00D-4F7D-9D09-45ACD1670B8B}">
      <dsp:nvSpPr>
        <dsp:cNvPr id="0" name=""/>
        <dsp:cNvSpPr/>
      </dsp:nvSpPr>
      <dsp:spPr>
        <a:xfrm>
          <a:off x="4246513" y="2510457"/>
          <a:ext cx="2959065" cy="29603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7BF6409-3A56-4736-9411-7CE490CC4790}">
      <dsp:nvSpPr>
        <dsp:cNvPr id="0" name=""/>
        <dsp:cNvSpPr/>
      </dsp:nvSpPr>
      <dsp:spPr>
        <a:xfrm>
          <a:off x="5472607" y="2747208"/>
          <a:ext cx="532631" cy="53285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548C88CA-79A0-43CF-88A7-3432B53A736E}">
      <dsp:nvSpPr>
        <dsp:cNvPr id="0" name=""/>
        <dsp:cNvSpPr/>
      </dsp:nvSpPr>
      <dsp:spPr>
        <a:xfrm>
          <a:off x="4248471" y="3765077"/>
          <a:ext cx="2849004" cy="53285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tr-TR" sz="2400" b="0" kern="1200" dirty="0" smtClean="0">
              <a:solidFill>
                <a:schemeClr val="tx1"/>
              </a:solidFill>
            </a:rPr>
            <a:t>2204-B </a:t>
          </a:r>
          <a:r>
            <a:rPr lang="tr-TR" sz="2400" b="0" kern="1200" dirty="0" smtClean="0">
              <a:solidFill>
                <a:schemeClr val="tx1"/>
              </a:solidFill>
              <a:cs typeface="Arial" pitchFamily="34" charset="0"/>
            </a:rPr>
            <a:t>Ortaokul Öğrencileri Araştırma Projeleri Yarışması </a:t>
          </a:r>
          <a:endParaRPr lang="tr-TR" sz="2400" b="0" kern="1200" dirty="0">
            <a:solidFill>
              <a:schemeClr val="tx1"/>
            </a:solidFill>
          </a:endParaRPr>
        </a:p>
      </dsp:txBody>
      <dsp:txXfrm>
        <a:off x="4248471" y="3765077"/>
        <a:ext cx="2849004" cy="532859"/>
      </dsp:txXfrm>
    </dsp:sp>
    <dsp:sp modelId="{70DC973C-D775-425E-81A4-83DD8F004BDC}">
      <dsp:nvSpPr>
        <dsp:cNvPr id="0" name=""/>
        <dsp:cNvSpPr/>
      </dsp:nvSpPr>
      <dsp:spPr>
        <a:xfrm>
          <a:off x="4464486" y="982733"/>
          <a:ext cx="2853009" cy="30751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ctr" defTabSz="1600200">
            <a:lnSpc>
              <a:spcPct val="90000"/>
            </a:lnSpc>
            <a:spcBef>
              <a:spcPct val="0"/>
            </a:spcBef>
            <a:spcAft>
              <a:spcPct val="35000"/>
            </a:spcAft>
          </a:pPr>
          <a:r>
            <a:rPr lang="tr-TR" sz="3600" b="1" kern="12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Araştırma Projeleri Yarışması </a:t>
          </a:r>
          <a:endParaRPr lang="tr-TR" sz="3600" b="1" kern="1200" dirty="0">
            <a:solidFill>
              <a:schemeClr val="accent1">
                <a:lumMod val="60000"/>
                <a:lumOff val="40000"/>
              </a:schemeClr>
            </a:solidFill>
          </a:endParaRPr>
        </a:p>
      </dsp:txBody>
      <dsp:txXfrm>
        <a:off x="4464486" y="982733"/>
        <a:ext cx="2853009" cy="3075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D21E0-A0DF-4310-8030-2EDD05C41909}">
      <dsp:nvSpPr>
        <dsp:cNvPr id="0" name=""/>
        <dsp:cNvSpPr/>
      </dsp:nvSpPr>
      <dsp:spPr>
        <a:xfrm>
          <a:off x="2823257" y="1866743"/>
          <a:ext cx="2383531" cy="120613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C6396-A96A-470B-AE5A-A2A391CE12BB}">
      <dsp:nvSpPr>
        <dsp:cNvPr id="0" name=""/>
        <dsp:cNvSpPr/>
      </dsp:nvSpPr>
      <dsp:spPr>
        <a:xfrm>
          <a:off x="2822314" y="1746534"/>
          <a:ext cx="2381528" cy="72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tr-TR" sz="1800" b="1" kern="1200" dirty="0" smtClean="0">
              <a:latin typeface="+mn-lt"/>
            </a:rPr>
            <a:t>Başvurular</a:t>
          </a:r>
        </a:p>
        <a:p>
          <a:pPr lvl="0" algn="ctr" defTabSz="800100">
            <a:lnSpc>
              <a:spcPct val="90000"/>
            </a:lnSpc>
            <a:spcBef>
              <a:spcPct val="0"/>
            </a:spcBef>
            <a:spcAft>
              <a:spcPct val="35000"/>
            </a:spcAft>
          </a:pPr>
          <a:r>
            <a:rPr lang="tr-TR" sz="1800" b="1" kern="1200" dirty="0" smtClean="0">
              <a:latin typeface="+mn-lt"/>
            </a:rPr>
            <a:t> 27 Ocak 2020 </a:t>
          </a:r>
        </a:p>
        <a:p>
          <a:pPr lvl="0" algn="ctr" defTabSz="800100">
            <a:lnSpc>
              <a:spcPct val="90000"/>
            </a:lnSpc>
            <a:spcBef>
              <a:spcPct val="0"/>
            </a:spcBef>
            <a:spcAft>
              <a:spcPct val="35000"/>
            </a:spcAft>
          </a:pPr>
          <a:r>
            <a:rPr lang="tr-TR" sz="1800" b="1" kern="1200" dirty="0" smtClean="0">
              <a:latin typeface="+mn-lt"/>
            </a:rPr>
            <a:t>14 Şubat 2020</a:t>
          </a:r>
        </a:p>
        <a:p>
          <a:pPr lvl="0" algn="ctr" defTabSz="800100">
            <a:lnSpc>
              <a:spcPct val="90000"/>
            </a:lnSpc>
            <a:spcBef>
              <a:spcPct val="0"/>
            </a:spcBef>
            <a:spcAft>
              <a:spcPct val="35000"/>
            </a:spcAft>
          </a:pPr>
          <a:r>
            <a:rPr lang="tr-TR" sz="1800" kern="1200" dirty="0" smtClean="0">
              <a:solidFill>
                <a:schemeClr val="tx1"/>
              </a:solidFill>
            </a:rPr>
            <a:t>17:30 </a:t>
          </a:r>
          <a:endParaRPr lang="tr-TR" sz="1800" kern="1200" dirty="0">
            <a:solidFill>
              <a:schemeClr val="tx1"/>
            </a:solidFill>
          </a:endParaRPr>
        </a:p>
      </dsp:txBody>
      <dsp:txXfrm>
        <a:off x="2822314" y="1746534"/>
        <a:ext cx="2381528" cy="728596"/>
      </dsp:txXfrm>
    </dsp:sp>
    <dsp:sp modelId="{4CB95807-B0EE-47D5-B8C7-0FE8D5C40979}">
      <dsp:nvSpPr>
        <dsp:cNvPr id="0" name=""/>
        <dsp:cNvSpPr/>
      </dsp:nvSpPr>
      <dsp:spPr>
        <a:xfrm>
          <a:off x="382738" y="4274909"/>
          <a:ext cx="3161224" cy="79228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882DA-FBEC-49A4-824C-4C1AB9145AFB}">
      <dsp:nvSpPr>
        <dsp:cNvPr id="0" name=""/>
        <dsp:cNvSpPr/>
      </dsp:nvSpPr>
      <dsp:spPr>
        <a:xfrm>
          <a:off x="5419809" y="2103582"/>
          <a:ext cx="2717094" cy="142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endParaRPr lang="tr-TR" sz="1100" u="sng" kern="1200" dirty="0" smtClean="0">
            <a:solidFill>
              <a:schemeClr val="tx1"/>
            </a:solidFill>
            <a:latin typeface="+mn-lt"/>
            <a:hlinkClick xmlns:r="http://schemas.openxmlformats.org/officeDocument/2006/relationships" r:id="rId1"/>
          </a:endParaRPr>
        </a:p>
        <a:p>
          <a:pPr lvl="0" algn="ctr" defTabSz="488950">
            <a:lnSpc>
              <a:spcPct val="90000"/>
            </a:lnSpc>
            <a:spcBef>
              <a:spcPct val="0"/>
            </a:spcBef>
            <a:spcAft>
              <a:spcPct val="35000"/>
            </a:spcAft>
          </a:pPr>
          <a:endParaRPr lang="tr-TR" sz="1400" u="sng" kern="1200" dirty="0" smtClean="0">
            <a:solidFill>
              <a:schemeClr val="tx1"/>
            </a:solidFill>
            <a:latin typeface="+mn-lt"/>
            <a:hlinkClick xmlns:r="http://schemas.openxmlformats.org/officeDocument/2006/relationships" r:id="rId1"/>
          </a:endParaRPr>
        </a:p>
        <a:p>
          <a:pPr lvl="0" algn="ctr" defTabSz="488950">
            <a:lnSpc>
              <a:spcPct val="90000"/>
            </a:lnSpc>
            <a:spcBef>
              <a:spcPct val="0"/>
            </a:spcBef>
            <a:spcAft>
              <a:spcPct val="35000"/>
            </a:spcAft>
          </a:pPr>
          <a:r>
            <a:rPr lang="tr-TR" sz="1400" b="0" kern="1200" dirty="0" smtClean="0">
              <a:solidFill>
                <a:schemeClr val="tx1"/>
              </a:solidFill>
              <a:latin typeface="+mn-lt"/>
            </a:rPr>
            <a:t>. </a:t>
          </a:r>
          <a:endParaRPr lang="tr-TR" sz="1400" b="0" kern="1200" dirty="0">
            <a:solidFill>
              <a:schemeClr val="tx1"/>
            </a:solidFill>
          </a:endParaRPr>
        </a:p>
      </dsp:txBody>
      <dsp:txXfrm>
        <a:off x="5419809" y="2103582"/>
        <a:ext cx="2717094" cy="1424813"/>
      </dsp:txXfrm>
    </dsp:sp>
    <dsp:sp modelId="{521802A4-4492-4D82-8F38-B6DE8B477307}">
      <dsp:nvSpPr>
        <dsp:cNvPr id="0" name=""/>
        <dsp:cNvSpPr/>
      </dsp:nvSpPr>
      <dsp:spPr>
        <a:xfrm>
          <a:off x="4277602" y="4220054"/>
          <a:ext cx="3419728" cy="80289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6B5D-1148-4DFE-9B65-6CB218810868}">
      <dsp:nvSpPr>
        <dsp:cNvPr id="0" name=""/>
        <dsp:cNvSpPr/>
      </dsp:nvSpPr>
      <dsp:spPr>
        <a:xfrm>
          <a:off x="4466232" y="4241269"/>
          <a:ext cx="3042469" cy="72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tr-TR" sz="1400" b="1" kern="1200" dirty="0" smtClean="0">
              <a:latin typeface="+mn-lt"/>
            </a:rPr>
            <a:t>https://arbis.tubitak.gov.tr</a:t>
          </a:r>
          <a:endParaRPr lang="tr-TR" sz="1400" kern="1200" dirty="0"/>
        </a:p>
      </dsp:txBody>
      <dsp:txXfrm>
        <a:off x="4466232" y="4241269"/>
        <a:ext cx="3042469" cy="728596"/>
      </dsp:txXfrm>
    </dsp:sp>
    <dsp:sp modelId="{E0461E05-38FD-4AA0-BAD7-67D2658FA2A0}">
      <dsp:nvSpPr>
        <dsp:cNvPr id="0" name=""/>
        <dsp:cNvSpPr/>
      </dsp:nvSpPr>
      <dsp:spPr>
        <a:xfrm>
          <a:off x="1712377" y="177605"/>
          <a:ext cx="4516315" cy="78385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05DCB-8484-4AD4-8998-E4B868B51987}">
      <dsp:nvSpPr>
        <dsp:cNvPr id="0" name=""/>
        <dsp:cNvSpPr/>
      </dsp:nvSpPr>
      <dsp:spPr>
        <a:xfrm>
          <a:off x="1872217" y="189154"/>
          <a:ext cx="4244594" cy="71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tr-TR" sz="1600" b="1" kern="1200" dirty="0" smtClean="0">
              <a:solidFill>
                <a:schemeClr val="bg1"/>
              </a:solidFill>
              <a:latin typeface="+mn-lt"/>
            </a:rPr>
            <a:t>Proje Özeti (en az 150, en fazla 250 kelime)</a:t>
          </a:r>
          <a:r>
            <a:rPr lang="tr-TR" sz="1600" kern="1200" dirty="0" smtClean="0">
              <a:solidFill>
                <a:schemeClr val="bg1"/>
              </a:solidFill>
              <a:latin typeface="+mn-lt"/>
            </a:rPr>
            <a:t>, </a:t>
          </a:r>
        </a:p>
        <a:p>
          <a:pPr lvl="0" algn="ctr" defTabSz="711200">
            <a:lnSpc>
              <a:spcPct val="90000"/>
            </a:lnSpc>
            <a:spcBef>
              <a:spcPct val="0"/>
            </a:spcBef>
            <a:spcAft>
              <a:spcPct val="35000"/>
            </a:spcAft>
          </a:pPr>
          <a:r>
            <a:rPr lang="tr-TR" sz="1600" b="1" kern="1200" dirty="0" smtClean="0">
              <a:solidFill>
                <a:schemeClr val="bg1"/>
              </a:solidFill>
              <a:latin typeface="+mn-lt"/>
            </a:rPr>
            <a:t>Proje Raporu</a:t>
          </a:r>
          <a:r>
            <a:rPr lang="tr-TR" sz="1600" kern="1200" dirty="0" smtClean="0">
              <a:solidFill>
                <a:schemeClr val="bg1"/>
              </a:solidFill>
              <a:latin typeface="+mn-lt"/>
            </a:rPr>
            <a:t> </a:t>
          </a:r>
          <a:r>
            <a:rPr lang="tr-TR" sz="1600" b="1" kern="1200" dirty="0" smtClean="0">
              <a:solidFill>
                <a:schemeClr val="bg1"/>
              </a:solidFill>
              <a:latin typeface="+mn-lt"/>
            </a:rPr>
            <a:t>(en az 2, en fazla 20 sayfa)</a:t>
          </a:r>
          <a:endParaRPr lang="tr-TR" sz="1600" kern="1200" dirty="0">
            <a:solidFill>
              <a:schemeClr val="bg1"/>
            </a:solidFill>
          </a:endParaRPr>
        </a:p>
      </dsp:txBody>
      <dsp:txXfrm>
        <a:off x="1872217" y="189154"/>
        <a:ext cx="4244594" cy="7186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56F85-AA1C-45B6-8C6E-99C6FDB9559F}">
      <dsp:nvSpPr>
        <dsp:cNvPr id="0" name=""/>
        <dsp:cNvSpPr/>
      </dsp:nvSpPr>
      <dsp:spPr>
        <a:xfrm rot="5400000">
          <a:off x="2910047" y="654088"/>
          <a:ext cx="1880208" cy="163578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 </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Bölge Sergisi</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20-23 Nisan</a:t>
          </a:r>
          <a:endParaRPr lang="tr-TR" sz="1200" b="1" kern="1200"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sp:txBody>
      <dsp:txXfrm rot="-5400000">
        <a:off x="3287169" y="824874"/>
        <a:ext cx="1125963" cy="1294210"/>
      </dsp:txXfrm>
    </dsp:sp>
    <dsp:sp modelId="{54958B5F-C0D0-4527-BCD0-931E73B3FDAF}">
      <dsp:nvSpPr>
        <dsp:cNvPr id="0" name=""/>
        <dsp:cNvSpPr/>
      </dsp:nvSpPr>
      <dsp:spPr>
        <a:xfrm>
          <a:off x="0" y="4487958"/>
          <a:ext cx="2098313"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tr-TR" sz="3600" kern="1200" dirty="0">
            <a:solidFill>
              <a:srgbClr val="FF0000"/>
            </a:solidFill>
          </a:endParaRPr>
        </a:p>
      </dsp:txBody>
      <dsp:txXfrm>
        <a:off x="0" y="4487958"/>
        <a:ext cx="2098313" cy="1128125"/>
      </dsp:txXfrm>
    </dsp:sp>
    <dsp:sp modelId="{9FB728D6-33B6-45BF-8357-EACF6F4167E2}">
      <dsp:nvSpPr>
        <dsp:cNvPr id="0" name=""/>
        <dsp:cNvSpPr/>
      </dsp:nvSpPr>
      <dsp:spPr>
        <a:xfrm rot="5400000">
          <a:off x="1110294" y="654088"/>
          <a:ext cx="1880208" cy="163578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1487416" y="824874"/>
        <a:ext cx="1125963" cy="1294210"/>
      </dsp:txXfrm>
    </dsp:sp>
    <dsp:sp modelId="{7C26CB81-C1DD-41AE-AD69-C798182A4F30}">
      <dsp:nvSpPr>
        <dsp:cNvPr id="0" name=""/>
        <dsp:cNvSpPr/>
      </dsp:nvSpPr>
      <dsp:spPr>
        <a:xfrm rot="5400000">
          <a:off x="1976099" y="2171143"/>
          <a:ext cx="1880208" cy="1797086"/>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488950">
            <a:lnSpc>
              <a:spcPct val="90000"/>
            </a:lnSpc>
            <a:spcBef>
              <a:spcPct val="0"/>
            </a:spcBef>
            <a:spcAft>
              <a:spcPct val="35000"/>
            </a:spcAft>
          </a:pPr>
          <a:r>
            <a:rPr lang="tr-TR" sz="1100" b="1" kern="1200" cap="none" spc="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rPr>
            <a:t>Başvurusu yapılan proje jüri tarafından üç aşamada değerlendirilir  </a:t>
          </a:r>
          <a:endParaRPr lang="tr-TR" sz="1100" b="1" kern="1200" cap="none" spc="0" dirty="0">
            <a:ln w="17780" cmpd="sng">
              <a:solidFill>
                <a:srgbClr val="FFFFFF"/>
              </a:solidFill>
              <a:prstDash val="solid"/>
              <a:miter lim="800000"/>
            </a:ln>
            <a:solidFill>
              <a:srgbClr val="FF0000"/>
            </a:solidFill>
            <a:effectLst>
              <a:outerShdw blurRad="50800" algn="tl" rotWithShape="0">
                <a:srgbClr val="000000"/>
              </a:outerShdw>
            </a:effectLst>
            <a:latin typeface="Comic Sans MS" panose="030F0702030302020204" pitchFamily="66" charset="0"/>
          </a:endParaRPr>
        </a:p>
      </dsp:txBody>
      <dsp:txXfrm rot="-5400000">
        <a:off x="2310554" y="2436023"/>
        <a:ext cx="1211298" cy="1267326"/>
      </dsp:txXfrm>
    </dsp:sp>
    <dsp:sp modelId="{ACBA0AE7-676C-413F-8353-6D5995C8AA62}">
      <dsp:nvSpPr>
        <dsp:cNvPr id="0" name=""/>
        <dsp:cNvSpPr/>
      </dsp:nvSpPr>
      <dsp:spPr>
        <a:xfrm>
          <a:off x="997768" y="844877"/>
          <a:ext cx="2030625"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 </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Ön Değerlendirme</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Mart 2020</a:t>
          </a:r>
          <a:endParaRPr lang="tr-TR" sz="1200" b="1" kern="1200"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sp:txBody>
      <dsp:txXfrm>
        <a:off x="997768" y="844877"/>
        <a:ext cx="2030625" cy="1128125"/>
      </dsp:txXfrm>
    </dsp:sp>
    <dsp:sp modelId="{2A4447EE-A494-4C03-B5F9-6B9F4FE7384C}">
      <dsp:nvSpPr>
        <dsp:cNvPr id="0" name=""/>
        <dsp:cNvSpPr/>
      </dsp:nvSpPr>
      <dsp:spPr>
        <a:xfrm rot="5400000">
          <a:off x="3742743" y="2251796"/>
          <a:ext cx="1880208" cy="163578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solidFill>
              <a:srgbClr val="FF0000"/>
            </a:solidFill>
          </a:endParaRPr>
        </a:p>
      </dsp:txBody>
      <dsp:txXfrm rot="-5400000">
        <a:off x="4119865" y="2422582"/>
        <a:ext cx="1125963" cy="1294210"/>
      </dsp:txXfrm>
    </dsp:sp>
    <dsp:sp modelId="{C095FDA1-2A96-4BF7-8FD0-B77473B2126F}">
      <dsp:nvSpPr>
        <dsp:cNvPr id="0" name=""/>
        <dsp:cNvSpPr/>
      </dsp:nvSpPr>
      <dsp:spPr>
        <a:xfrm rot="5400000">
          <a:off x="3768980" y="2258245"/>
          <a:ext cx="1880208" cy="1635781"/>
        </a:xfrm>
        <a:prstGeom prst="hexagon">
          <a:avLst>
            <a:gd name="adj" fmla="val 2500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III. </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anose="030F0702030302020204" pitchFamily="66" charset="0"/>
            </a:rPr>
            <a:t>Türkiye Final Sergisi</a:t>
          </a:r>
        </a:p>
        <a:p>
          <a:pPr lvl="0" algn="ctr" defTabSz="533400">
            <a:lnSpc>
              <a:spcPct val="90000"/>
            </a:lnSpc>
            <a:spcBef>
              <a:spcPct val="0"/>
            </a:spcBef>
            <a:spcAft>
              <a:spcPct val="35000"/>
            </a:spcAft>
          </a:pPr>
          <a:r>
            <a:rPr lang="tr-TR" sz="1200" b="1" kern="1200" cap="none" spc="0" dirty="0" smtClean="0">
              <a:ln w="10541" cmpd="sng">
                <a:solidFill>
                  <a:schemeClr val="accent1">
                    <a:shade val="88000"/>
                    <a:satMod val="110000"/>
                  </a:schemeClr>
                </a:solidFill>
                <a:prstDash val="solid"/>
              </a:ln>
              <a:solidFill>
                <a:schemeClr val="tx1"/>
              </a:solidFill>
              <a:effectLst/>
              <a:latin typeface="Comic Sans MS" panose="030F0702030302020204" pitchFamily="66" charset="0"/>
            </a:rPr>
            <a:t>8-12 Haziran</a:t>
          </a:r>
          <a:endParaRPr lang="tr-TR" sz="1200" b="1" kern="1200" cap="none" spc="0" dirty="0">
            <a:ln w="10541" cmpd="sng">
              <a:solidFill>
                <a:schemeClr val="accent1">
                  <a:shade val="88000"/>
                  <a:satMod val="110000"/>
                </a:schemeClr>
              </a:solidFill>
              <a:prstDash val="solid"/>
            </a:ln>
            <a:solidFill>
              <a:schemeClr val="tx1"/>
            </a:solidFill>
            <a:effectLst/>
            <a:latin typeface="Comic Sans MS" panose="030F0702030302020204" pitchFamily="66" charset="0"/>
          </a:endParaRPr>
        </a:p>
      </dsp:txBody>
      <dsp:txXfrm rot="-5400000">
        <a:off x="4146102" y="2429031"/>
        <a:ext cx="1125963" cy="1294210"/>
      </dsp:txXfrm>
    </dsp:sp>
    <dsp:sp modelId="{370202E0-4A11-4F18-9986-3975D71D2507}">
      <dsp:nvSpPr>
        <dsp:cNvPr id="0" name=""/>
        <dsp:cNvSpPr/>
      </dsp:nvSpPr>
      <dsp:spPr>
        <a:xfrm>
          <a:off x="1287769" y="4218340"/>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38ED2AE4-C461-40AA-86B1-16BDE6B7EA08}">
      <dsp:nvSpPr>
        <dsp:cNvPr id="0" name=""/>
        <dsp:cNvSpPr/>
      </dsp:nvSpPr>
      <dsp:spPr>
        <a:xfrm rot="5400000">
          <a:off x="0" y="5219620"/>
          <a:ext cx="75114" cy="75115"/>
        </a:xfrm>
        <a:prstGeom prst="rightBracke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tr-TR" sz="500" kern="1200">
            <a:solidFill>
              <a:srgbClr val="FF0000"/>
            </a:solidFill>
          </a:endParaRPr>
        </a:p>
      </dsp:txBody>
      <dsp:txXfrm rot="-5400000">
        <a:off x="1833" y="5219620"/>
        <a:ext cx="71449" cy="531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7889F-4BBA-4385-8D53-82B404FD63A4}">
      <dsp:nvSpPr>
        <dsp:cNvPr id="0" name=""/>
        <dsp:cNvSpPr/>
      </dsp:nvSpPr>
      <dsp:spPr>
        <a:xfrm rot="5400000">
          <a:off x="-345387" y="366064"/>
          <a:ext cx="1987066" cy="1296291"/>
        </a:xfrm>
        <a:prstGeom prst="chevron">
          <a:avLst/>
        </a:prstGeom>
        <a:solidFill>
          <a:srgbClr val="FF0000"/>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668823"/>
        <a:ext cx="1296291" cy="690775"/>
      </dsp:txXfrm>
    </dsp:sp>
    <dsp:sp modelId="{0082EC9E-DA9A-4282-8BAA-2AD3027280D8}">
      <dsp:nvSpPr>
        <dsp:cNvPr id="0" name=""/>
        <dsp:cNvSpPr/>
      </dsp:nvSpPr>
      <dsp:spPr>
        <a:xfrm rot="5400000">
          <a:off x="3754708" y="-2370129"/>
          <a:ext cx="1203699" cy="6120532"/>
        </a:xfrm>
        <a:prstGeom prst="round2SameRect">
          <a:avLst/>
        </a:prstGeom>
        <a:solidFill>
          <a:sysClr val="window" lastClr="FFFFFF">
            <a:alpha val="90000"/>
            <a:hueOff val="0"/>
            <a:satOff val="0"/>
            <a:lumOff val="0"/>
            <a:alphaOff val="0"/>
          </a:sysClr>
        </a:solidFill>
        <a:ln w="15875" cap="flat" cmpd="sng" algn="ctr">
          <a:solidFill>
            <a:srgbClr val="5DCEA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FF0000"/>
              </a:solidFill>
              <a:latin typeface="Comic Sans MS" panose="030F0702030302020204" pitchFamily="66" charset="0"/>
              <a:ea typeface="+mn-ea"/>
              <a:cs typeface="+mn-cs"/>
            </a:rPr>
            <a:t>Ön değerlendirme aşamasında </a:t>
          </a:r>
          <a:r>
            <a:rPr lang="tr-TR" sz="1400" kern="1200" dirty="0" smtClean="0">
              <a:latin typeface="Comic Sans MS" panose="030F0702030302020204" pitchFamily="66" charset="0"/>
            </a:rPr>
            <a:t>projeler sisteme yüklenen proje belgeleri esas alınarak jüri üyeleri tarafından bireysel olarak değerlendirilir. Üç jüri üyesinin verdiği puanların ortalaması alınarak bölge sergisine katılacak projeler belirlenir.</a:t>
          </a:r>
          <a:endParaRPr lang="tr-TR" sz="140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6292" y="147047"/>
        <a:ext cx="6061772" cy="1086179"/>
      </dsp:txXfrm>
    </dsp:sp>
    <dsp:sp modelId="{42D40217-0A43-4938-B270-3D8A7187462B}">
      <dsp:nvSpPr>
        <dsp:cNvPr id="0" name=""/>
        <dsp:cNvSpPr/>
      </dsp:nvSpPr>
      <dsp:spPr>
        <a:xfrm rot="5400000">
          <a:off x="-440350" y="2299664"/>
          <a:ext cx="2176991" cy="1296291"/>
        </a:xfrm>
        <a:prstGeom prst="chevron">
          <a:avLst/>
        </a:prstGeom>
        <a:solidFill>
          <a:srgbClr val="0070C0"/>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1" y="2507460"/>
        <a:ext cx="1296291" cy="880700"/>
      </dsp:txXfrm>
    </dsp:sp>
    <dsp:sp modelId="{7C561929-935C-48EB-A15D-89622ADE1844}">
      <dsp:nvSpPr>
        <dsp:cNvPr id="0" name=""/>
        <dsp:cNvSpPr/>
      </dsp:nvSpPr>
      <dsp:spPr>
        <a:xfrm rot="5400000">
          <a:off x="3569023" y="-446279"/>
          <a:ext cx="1574823" cy="6120532"/>
        </a:xfrm>
        <a:prstGeom prst="round2SameRect">
          <a:avLst/>
        </a:prstGeom>
        <a:solidFill>
          <a:sysClr val="window" lastClr="FFFFFF">
            <a:alpha val="90000"/>
            <a:hueOff val="0"/>
            <a:satOff val="0"/>
            <a:lumOff val="0"/>
            <a:alphaOff val="0"/>
          </a:sysClr>
        </a:solidFill>
        <a:ln w="15875" cap="flat" cmpd="sng" algn="ctr">
          <a:solidFill>
            <a:srgbClr val="5DCEAF">
              <a:hueOff val="-4135930"/>
              <a:satOff val="23223"/>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tr-TR" sz="1600" kern="1200" dirty="0">
            <a:solidFill>
              <a:sysClr val="windowText" lastClr="000000">
                <a:hueOff val="0"/>
                <a:satOff val="0"/>
                <a:lumOff val="0"/>
                <a:alphaOff val="0"/>
              </a:sysClr>
            </a:solidFill>
            <a:latin typeface="Comic Sans MS" panose="030F0702030302020204" pitchFamily="66" charset="0"/>
            <a:ea typeface="+mn-ea"/>
            <a:cs typeface="+mn-cs"/>
          </a:endParaRPr>
        </a:p>
        <a:p>
          <a:pPr marL="171450" lvl="1" indent="-171450" algn="just" defTabSz="711200">
            <a:lnSpc>
              <a:spcPct val="90000"/>
            </a:lnSpc>
            <a:spcBef>
              <a:spcPct val="0"/>
            </a:spcBef>
            <a:spcAft>
              <a:spcPct val="15000"/>
            </a:spcAft>
            <a:buChar char="••"/>
          </a:pPr>
          <a:r>
            <a:rPr lang="tr-TR" sz="1600" kern="1200" dirty="0" smtClean="0">
              <a:latin typeface="Comic Sans MS" panose="030F0702030302020204" pitchFamily="66" charset="0"/>
            </a:rPr>
            <a:t>Ön değerlendirmede başarılı olan projeler </a:t>
          </a:r>
          <a:r>
            <a:rPr lang="tr-TR" sz="1600" kern="1200" dirty="0" smtClean="0">
              <a:solidFill>
                <a:srgbClr val="FF0000"/>
              </a:solidFill>
              <a:latin typeface="Comic Sans MS" panose="030F0702030302020204" pitchFamily="66" charset="0"/>
            </a:rPr>
            <a:t>bölge sergisine</a:t>
          </a:r>
          <a:r>
            <a:rPr lang="tr-TR" sz="1600" kern="1200" dirty="0" smtClean="0">
              <a:latin typeface="Comic Sans MS" panose="030F0702030302020204" pitchFamily="66" charset="0"/>
            </a:rPr>
            <a:t> davet edilir. Bu aşamada projeler sözlü sunumlar ile değerlendirilir. Öğrencilerden bu görüşme için bilgisayarda sunum hazırlamaları beklenir. </a:t>
          </a:r>
          <a:endParaRPr lang="tr-TR" sz="1600" kern="1200" dirty="0">
            <a:solidFill>
              <a:sysClr val="windowText" lastClr="000000">
                <a:hueOff val="0"/>
                <a:satOff val="0"/>
                <a:lumOff val="0"/>
                <a:alphaOff val="0"/>
              </a:sysClr>
            </a:solidFill>
            <a:latin typeface="Comic Sans MS" panose="030F0702030302020204" pitchFamily="66" charset="0"/>
            <a:ea typeface="+mn-ea"/>
            <a:cs typeface="+mn-cs"/>
          </a:endParaRPr>
        </a:p>
        <a:p>
          <a:pPr marL="171450" lvl="1" indent="-171450" algn="l" defTabSz="711200">
            <a:lnSpc>
              <a:spcPct val="90000"/>
            </a:lnSpc>
            <a:spcBef>
              <a:spcPct val="0"/>
            </a:spcBef>
            <a:spcAft>
              <a:spcPct val="15000"/>
            </a:spcAft>
            <a:buChar char="••"/>
          </a:pPr>
          <a:endParaRPr lang="tr-TR" sz="1600" kern="1200" dirty="0" smtClean="0">
            <a:latin typeface="Comic Sans MS" panose="030F0702030302020204" pitchFamily="66" charset="0"/>
          </a:endParaRPr>
        </a:p>
      </dsp:txBody>
      <dsp:txXfrm rot="-5400000">
        <a:off x="1296169" y="1903452"/>
        <a:ext cx="6043655" cy="1421069"/>
      </dsp:txXfrm>
    </dsp:sp>
    <dsp:sp modelId="{5087F17D-6B5B-4924-AA41-B22BCF68EFE4}">
      <dsp:nvSpPr>
        <dsp:cNvPr id="0" name=""/>
        <dsp:cNvSpPr/>
      </dsp:nvSpPr>
      <dsp:spPr>
        <a:xfrm rot="5400000">
          <a:off x="-214063" y="4212952"/>
          <a:ext cx="1851844" cy="1296291"/>
        </a:xfrm>
        <a:prstGeom prst="chevron">
          <a:avLst/>
        </a:prstGeom>
        <a:solidFill>
          <a:srgbClr val="FFC000"/>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smtClean="0">
            <a:solidFill>
              <a:sysClr val="window" lastClr="FFFFFF"/>
            </a:solidFill>
            <a:latin typeface="Trebuchet MS"/>
            <a:ea typeface="+mn-ea"/>
            <a:cs typeface="+mn-cs"/>
          </a:endParaRPr>
        </a:p>
        <a:p>
          <a:pPr lvl="0" algn="ctr" defTabSz="711200">
            <a:lnSpc>
              <a:spcPct val="90000"/>
            </a:lnSpc>
            <a:spcBef>
              <a:spcPct val="0"/>
            </a:spcBef>
            <a:spcAft>
              <a:spcPct val="35000"/>
            </a:spcAft>
          </a:pPr>
          <a:r>
            <a:rPr lang="tr-TR" sz="1600" kern="1200" dirty="0" smtClean="0">
              <a:solidFill>
                <a:sysClr val="window" lastClr="FFFFFF"/>
              </a:solidFill>
              <a:latin typeface="Trebuchet MS"/>
              <a:ea typeface="+mn-ea"/>
              <a:cs typeface="+mn-cs"/>
            </a:rPr>
            <a:t>***</a:t>
          </a:r>
          <a:endParaRPr lang="tr-TR" sz="1600" kern="1200" dirty="0">
            <a:solidFill>
              <a:sysClr val="window" lastClr="FFFFFF"/>
            </a:solidFill>
            <a:latin typeface="Trebuchet MS"/>
            <a:ea typeface="+mn-ea"/>
            <a:cs typeface="+mn-cs"/>
          </a:endParaRPr>
        </a:p>
      </dsp:txBody>
      <dsp:txXfrm rot="-5400000">
        <a:off x="63714" y="4583322"/>
        <a:ext cx="1296291" cy="555553"/>
      </dsp:txXfrm>
    </dsp:sp>
    <dsp:sp modelId="{9E92C81E-3199-45B4-87E6-296FC1D0FDEA}">
      <dsp:nvSpPr>
        <dsp:cNvPr id="0" name=""/>
        <dsp:cNvSpPr/>
      </dsp:nvSpPr>
      <dsp:spPr>
        <a:xfrm rot="5400000">
          <a:off x="3705097" y="1520889"/>
          <a:ext cx="1302919" cy="6120532"/>
        </a:xfrm>
        <a:prstGeom prst="round2SameRect">
          <a:avLst/>
        </a:prstGeom>
        <a:solidFill>
          <a:sysClr val="window" lastClr="FFFFFF">
            <a:alpha val="90000"/>
            <a:hueOff val="0"/>
            <a:satOff val="0"/>
            <a:lumOff val="0"/>
            <a:alphaOff val="0"/>
          </a:sysClr>
        </a:solidFill>
        <a:ln w="15875" cap="flat" cmpd="sng" algn="ctr">
          <a:solidFill>
            <a:srgbClr val="5DCEAF">
              <a:hueOff val="-8271860"/>
              <a:satOff val="46445"/>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latin typeface="Comic Sans MS" panose="030F0702030302020204" pitchFamily="66" charset="0"/>
            </a:rPr>
            <a:t>Bölge sergilerinde Birincilik ödülü alan projeler </a:t>
          </a:r>
          <a:r>
            <a:rPr lang="tr-TR" sz="1600" kern="1200" dirty="0" smtClean="0">
              <a:solidFill>
                <a:srgbClr val="FF0000"/>
              </a:solidFill>
              <a:latin typeface="Comic Sans MS" panose="030F0702030302020204" pitchFamily="66" charset="0"/>
            </a:rPr>
            <a:t>final sergisine </a:t>
          </a:r>
          <a:r>
            <a:rPr lang="tr-TR" sz="1600" kern="1200" dirty="0" smtClean="0">
              <a:latin typeface="Comic Sans MS" panose="030F0702030302020204" pitchFamily="66" charset="0"/>
            </a:rPr>
            <a:t>davet edilir. Bu aşamada projeler sözlü sunumlar ile değerlendirilir. Sergide ve sunumda her iki öğrencinin de bulunması zorunludur, aksi halde her iki öğrenci de yarışmadan elenir. </a:t>
          </a:r>
          <a:endParaRPr lang="tr-TR" sz="1600" b="0" kern="1200" dirty="0">
            <a:solidFill>
              <a:sysClr val="windowText" lastClr="000000">
                <a:hueOff val="0"/>
                <a:satOff val="0"/>
                <a:lumOff val="0"/>
                <a:alphaOff val="0"/>
              </a:sysClr>
            </a:solidFill>
            <a:latin typeface="Comic Sans MS" panose="030F0702030302020204" pitchFamily="66" charset="0"/>
            <a:ea typeface="+mn-ea"/>
            <a:cs typeface="+mn-cs"/>
          </a:endParaRPr>
        </a:p>
      </dsp:txBody>
      <dsp:txXfrm rot="-5400000">
        <a:off x="1296291" y="3993299"/>
        <a:ext cx="6056929" cy="11757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70CAC-F458-4E3E-94C3-7B1805EAB2F5}">
      <dsp:nvSpPr>
        <dsp:cNvPr id="0" name=""/>
        <dsp:cNvSpPr/>
      </dsp:nvSpPr>
      <dsp:spPr>
        <a:xfrm rot="5400000">
          <a:off x="-340716" y="1145129"/>
          <a:ext cx="1508486" cy="18219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EA70E4A-178F-4F19-8EDD-76403C27DDF0}">
      <dsp:nvSpPr>
        <dsp:cNvPr id="0" name=""/>
        <dsp:cNvSpPr/>
      </dsp:nvSpPr>
      <dsp:spPr>
        <a:xfrm>
          <a:off x="3730" y="178618"/>
          <a:ext cx="2024416" cy="1214649"/>
        </a:xfrm>
        <a:prstGeom prst="roundRect">
          <a:avLst>
            <a:gd name="adj" fmla="val 10000"/>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1: Araştırma Konusuna Karar Verin</a:t>
          </a:r>
          <a:endParaRPr lang="tr-TR" sz="1700" kern="1200" dirty="0"/>
        </a:p>
      </dsp:txBody>
      <dsp:txXfrm>
        <a:off x="39306" y="214194"/>
        <a:ext cx="1953264" cy="1143497"/>
      </dsp:txXfrm>
    </dsp:sp>
    <dsp:sp modelId="{D71E7806-F9E8-49C5-9C95-4CDF0EE94226}">
      <dsp:nvSpPr>
        <dsp:cNvPr id="0" name=""/>
        <dsp:cNvSpPr/>
      </dsp:nvSpPr>
      <dsp:spPr>
        <a:xfrm rot="5400000">
          <a:off x="-340716" y="2663441"/>
          <a:ext cx="1508486" cy="182197"/>
        </a:xfrm>
        <a:prstGeom prst="rect">
          <a:avLst/>
        </a:prstGeom>
        <a:solidFill>
          <a:schemeClr val="accent5">
            <a:hueOff val="-2038935"/>
            <a:satOff val="14013"/>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8D6719-EC2B-442F-A935-D6E5185198BD}">
      <dsp:nvSpPr>
        <dsp:cNvPr id="0" name=""/>
        <dsp:cNvSpPr/>
      </dsp:nvSpPr>
      <dsp:spPr>
        <a:xfrm>
          <a:off x="3730" y="1696931"/>
          <a:ext cx="2024416" cy="1214649"/>
        </a:xfrm>
        <a:prstGeom prst="roundRect">
          <a:avLst>
            <a:gd name="adj" fmla="val 10000"/>
          </a:avLst>
        </a:prstGeom>
        <a:solidFill>
          <a:schemeClr val="accent5">
            <a:hueOff val="-1747659"/>
            <a:satOff val="12011"/>
            <a:lumOff val="-1177"/>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2: Danışman Belirleyin</a:t>
          </a:r>
          <a:endParaRPr lang="tr-TR" sz="1700" kern="1200" dirty="0"/>
        </a:p>
      </dsp:txBody>
      <dsp:txXfrm>
        <a:off x="39306" y="1732507"/>
        <a:ext cx="1953264" cy="1143497"/>
      </dsp:txXfrm>
    </dsp:sp>
    <dsp:sp modelId="{9280956F-42EA-4DC0-80B0-9FFD75FA00D2}">
      <dsp:nvSpPr>
        <dsp:cNvPr id="0" name=""/>
        <dsp:cNvSpPr/>
      </dsp:nvSpPr>
      <dsp:spPr>
        <a:xfrm>
          <a:off x="418439" y="3422598"/>
          <a:ext cx="2682647" cy="182197"/>
        </a:xfrm>
        <a:prstGeom prst="rect">
          <a:avLst/>
        </a:prstGeom>
        <a:solidFill>
          <a:schemeClr val="accent5">
            <a:hueOff val="-4077871"/>
            <a:satOff val="28025"/>
            <a:lumOff val="-27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27EB63C-8080-4AF2-A90C-550BB7E5516C}">
      <dsp:nvSpPr>
        <dsp:cNvPr id="0" name=""/>
        <dsp:cNvSpPr/>
      </dsp:nvSpPr>
      <dsp:spPr>
        <a:xfrm>
          <a:off x="3730" y="3215243"/>
          <a:ext cx="2024416" cy="1214649"/>
        </a:xfrm>
        <a:prstGeom prst="roundRect">
          <a:avLst>
            <a:gd name="adj" fmla="val 10000"/>
          </a:avLst>
        </a:prstGeom>
        <a:solidFill>
          <a:schemeClr val="accent5">
            <a:hueOff val="-3495318"/>
            <a:satOff val="24022"/>
            <a:lumOff val="-2353"/>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3: Fikrinizi Bir Soruya ve Hipoteze Kadar Küçültün</a:t>
          </a:r>
          <a:endParaRPr lang="tr-TR" sz="1700" kern="1200" dirty="0"/>
        </a:p>
      </dsp:txBody>
      <dsp:txXfrm>
        <a:off x="39306" y="3250819"/>
        <a:ext cx="1953264" cy="1143497"/>
      </dsp:txXfrm>
    </dsp:sp>
    <dsp:sp modelId="{2C1A823E-9DCA-47BE-85F3-C5D43778E9F1}">
      <dsp:nvSpPr>
        <dsp:cNvPr id="0" name=""/>
        <dsp:cNvSpPr/>
      </dsp:nvSpPr>
      <dsp:spPr>
        <a:xfrm rot="16200000">
          <a:off x="2351757" y="2663441"/>
          <a:ext cx="1508486" cy="182197"/>
        </a:xfrm>
        <a:prstGeom prst="rect">
          <a:avLst/>
        </a:prstGeom>
        <a:solidFill>
          <a:schemeClr val="accent5">
            <a:hueOff val="-6116806"/>
            <a:satOff val="42038"/>
            <a:lumOff val="-411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2B1CB7-6244-4EE0-9F50-3AF56517E099}">
      <dsp:nvSpPr>
        <dsp:cNvPr id="0" name=""/>
        <dsp:cNvSpPr/>
      </dsp:nvSpPr>
      <dsp:spPr>
        <a:xfrm>
          <a:off x="2696203" y="3215243"/>
          <a:ext cx="2024416" cy="1214649"/>
        </a:xfrm>
        <a:prstGeom prst="roundRect">
          <a:avLst>
            <a:gd name="adj" fmla="val 10000"/>
          </a:avLst>
        </a:prstGeom>
        <a:solidFill>
          <a:schemeClr val="accent5">
            <a:hueOff val="-5242977"/>
            <a:satOff val="36033"/>
            <a:lumOff val="-353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6: Deney veya Gözlemlerinizi Yapın ve Verilerinizi Toplayın</a:t>
          </a:r>
          <a:endParaRPr lang="tr-TR" sz="1700" kern="1200" dirty="0"/>
        </a:p>
      </dsp:txBody>
      <dsp:txXfrm>
        <a:off x="2731779" y="3250819"/>
        <a:ext cx="1953264" cy="1143497"/>
      </dsp:txXfrm>
    </dsp:sp>
    <dsp:sp modelId="{15506AE9-041D-41BE-AC95-F91F5236324D}">
      <dsp:nvSpPr>
        <dsp:cNvPr id="0" name=""/>
        <dsp:cNvSpPr/>
      </dsp:nvSpPr>
      <dsp:spPr>
        <a:xfrm rot="16200000">
          <a:off x="2351757" y="1145129"/>
          <a:ext cx="1508486" cy="182197"/>
        </a:xfrm>
        <a:prstGeom prst="rect">
          <a:avLst/>
        </a:prstGeom>
        <a:solidFill>
          <a:schemeClr val="accent5">
            <a:hueOff val="-8155742"/>
            <a:satOff val="56051"/>
            <a:lumOff val="-549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993B39-3BE2-497C-959D-D2B4E7B0838B}">
      <dsp:nvSpPr>
        <dsp:cNvPr id="0" name=""/>
        <dsp:cNvSpPr/>
      </dsp:nvSpPr>
      <dsp:spPr>
        <a:xfrm>
          <a:off x="2696203" y="1696931"/>
          <a:ext cx="2024416" cy="1214649"/>
        </a:xfrm>
        <a:prstGeom prst="roundRect">
          <a:avLst>
            <a:gd name="adj" fmla="val 10000"/>
          </a:avLst>
        </a:prstGeom>
        <a:solidFill>
          <a:schemeClr val="accent5">
            <a:hueOff val="-6990636"/>
            <a:satOff val="48043"/>
            <a:lumOff val="-4706"/>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5: Proje İş-Zaman Çizelgesi Hazırlayın</a:t>
          </a:r>
          <a:endParaRPr lang="tr-TR" sz="1700" kern="1200" dirty="0"/>
        </a:p>
      </dsp:txBody>
      <dsp:txXfrm>
        <a:off x="2731779" y="1732507"/>
        <a:ext cx="1953264" cy="1143497"/>
      </dsp:txXfrm>
    </dsp:sp>
    <dsp:sp modelId="{C4844EA4-1581-4841-ABBA-E46D712DF19D}">
      <dsp:nvSpPr>
        <dsp:cNvPr id="0" name=""/>
        <dsp:cNvSpPr/>
      </dsp:nvSpPr>
      <dsp:spPr>
        <a:xfrm>
          <a:off x="3110913" y="385973"/>
          <a:ext cx="2682647" cy="182197"/>
        </a:xfrm>
        <a:prstGeom prst="rect">
          <a:avLst/>
        </a:prstGeom>
        <a:solidFill>
          <a:schemeClr val="accent5">
            <a:hueOff val="-10194677"/>
            <a:satOff val="70063"/>
            <a:lumOff val="-686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23A753-AD79-41FC-ACED-E1CF52958701}">
      <dsp:nvSpPr>
        <dsp:cNvPr id="0" name=""/>
        <dsp:cNvSpPr/>
      </dsp:nvSpPr>
      <dsp:spPr>
        <a:xfrm>
          <a:off x="2696203" y="178618"/>
          <a:ext cx="2024416" cy="1214649"/>
        </a:xfrm>
        <a:prstGeom prst="roundRect">
          <a:avLst>
            <a:gd name="adj" fmla="val 10000"/>
          </a:avLst>
        </a:prstGeom>
        <a:solidFill>
          <a:schemeClr val="accent5">
            <a:hueOff val="-8738295"/>
            <a:satOff val="60054"/>
            <a:lumOff val="-5883"/>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4: Araştırma Planınızı Gerçekçi Tutun</a:t>
          </a:r>
          <a:endParaRPr lang="tr-TR" sz="1700" kern="1200" dirty="0"/>
        </a:p>
      </dsp:txBody>
      <dsp:txXfrm>
        <a:off x="2731779" y="214194"/>
        <a:ext cx="1953264" cy="1143497"/>
      </dsp:txXfrm>
    </dsp:sp>
    <dsp:sp modelId="{D8CF2F57-AFD3-48D4-BA32-A4B9D3AFB3AB}">
      <dsp:nvSpPr>
        <dsp:cNvPr id="0" name=""/>
        <dsp:cNvSpPr/>
      </dsp:nvSpPr>
      <dsp:spPr>
        <a:xfrm rot="5400000">
          <a:off x="5044230" y="1145129"/>
          <a:ext cx="1508486" cy="182197"/>
        </a:xfrm>
        <a:prstGeom prst="rect">
          <a:avLst/>
        </a:prstGeom>
        <a:solidFill>
          <a:schemeClr val="accent5">
            <a:hueOff val="-12233612"/>
            <a:satOff val="84076"/>
            <a:lumOff val="-823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BF0002-82EA-407B-B97B-A361C764A88C}">
      <dsp:nvSpPr>
        <dsp:cNvPr id="0" name=""/>
        <dsp:cNvSpPr/>
      </dsp:nvSpPr>
      <dsp:spPr>
        <a:xfrm>
          <a:off x="5388677" y="178618"/>
          <a:ext cx="2024416" cy="1214649"/>
        </a:xfrm>
        <a:prstGeom prst="roundRect">
          <a:avLst>
            <a:gd name="adj" fmla="val 10000"/>
          </a:avLst>
        </a:prstGeom>
        <a:solidFill>
          <a:schemeClr val="accent5">
            <a:hueOff val="-10485954"/>
            <a:satOff val="72065"/>
            <a:lumOff val="-7059"/>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7: Bulgularınızı Sunun</a:t>
          </a:r>
          <a:endParaRPr lang="tr-TR" sz="1700" kern="1200" dirty="0"/>
        </a:p>
      </dsp:txBody>
      <dsp:txXfrm>
        <a:off x="5424253" y="214194"/>
        <a:ext cx="1953264" cy="1143497"/>
      </dsp:txXfrm>
    </dsp:sp>
    <dsp:sp modelId="{E8B0EF6C-ADCF-4096-9758-A42E37143EE8}">
      <dsp:nvSpPr>
        <dsp:cNvPr id="0" name=""/>
        <dsp:cNvSpPr/>
      </dsp:nvSpPr>
      <dsp:spPr>
        <a:xfrm>
          <a:off x="5388677" y="1696931"/>
          <a:ext cx="2024416" cy="1214649"/>
        </a:xfrm>
        <a:prstGeom prst="roundRect">
          <a:avLst>
            <a:gd name="adj" fmla="val 10000"/>
          </a:avLst>
        </a:prstGeom>
        <a:solidFill>
          <a:schemeClr val="accent5">
            <a:hueOff val="-12233612"/>
            <a:satOff val="84076"/>
            <a:lumOff val="-8236"/>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Adım 8: Yarışmaya Gidin ve Keyfini Çıkarın! </a:t>
          </a:r>
          <a:endParaRPr lang="tr-TR" sz="1700" kern="1200" dirty="0"/>
        </a:p>
      </dsp:txBody>
      <dsp:txXfrm>
        <a:off x="5424253" y="1732507"/>
        <a:ext cx="1953264" cy="1143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36BB-DBE7-4CB4-B0E2-B8F740B96A22}">
      <dsp:nvSpPr>
        <dsp:cNvPr id="0" name=""/>
        <dsp:cNvSpPr/>
      </dsp:nvSpPr>
      <dsp:spPr>
        <a:xfrm rot="5400000">
          <a:off x="2351542" y="-261434"/>
          <a:ext cx="3992422" cy="6908785"/>
        </a:xfrm>
        <a:prstGeom prst="hexagon">
          <a:avLst>
            <a:gd name="adj" fmla="val 25000"/>
            <a:gd name="vf" fmla="val 115470"/>
          </a:avLst>
        </a:prstGeom>
        <a:solidFill>
          <a:schemeClr val="accent1">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Arial" pitchFamily="34" charset="0"/>
            </a:rPr>
            <a:t>2204 A LİSE ÖĞRENCİLERİ ARAŞTIRMA PROJELERİ YARIŞMASI</a:t>
          </a:r>
        </a:p>
      </dsp:txBody>
      <dsp:txXfrm rot="-5400000">
        <a:off x="2044825" y="1862151"/>
        <a:ext cx="4605857" cy="2661614"/>
      </dsp:txXfrm>
    </dsp:sp>
    <dsp:sp modelId="{40D36048-7218-4B29-8B46-369E4B1A9786}">
      <dsp:nvSpPr>
        <dsp:cNvPr id="0" name=""/>
        <dsp:cNvSpPr/>
      </dsp:nvSpPr>
      <dsp:spPr>
        <a:xfrm>
          <a:off x="6309360" y="2667000"/>
          <a:ext cx="2834640" cy="1524000"/>
        </a:xfrm>
        <a:prstGeom prst="rect">
          <a:avLst/>
        </a:prstGeom>
        <a:noFill/>
        <a:ln>
          <a:noFill/>
        </a:ln>
        <a:effectLst/>
      </dsp:spPr>
      <dsp:style>
        <a:lnRef idx="0">
          <a:scrgbClr r="0" g="0" b="0"/>
        </a:lnRef>
        <a:fillRef idx="0">
          <a:scrgbClr r="0" g="0" b="0"/>
        </a:fillRef>
        <a:effectRef idx="0">
          <a:scrgbClr r="0" g="0" b="0"/>
        </a:effectRef>
        <a:fontRef idx="minor"/>
      </dsp:style>
    </dsp:sp>
    <dsp:sp modelId="{23980A8F-0D37-44A6-9C5C-5A0066495496}">
      <dsp:nvSpPr>
        <dsp:cNvPr id="0" name=""/>
        <dsp:cNvSpPr/>
      </dsp:nvSpPr>
      <dsp:spPr>
        <a:xfrm rot="16200000" flipH="1">
          <a:off x="4203190" y="6357782"/>
          <a:ext cx="146507" cy="193578"/>
        </a:xfrm>
        <a:prstGeom prst="hexagon">
          <a:avLst>
            <a:gd name="adj" fmla="val 25000"/>
            <a:gd name="vf" fmla="val 11547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rot="-5400000">
        <a:off x="4211918" y="6405735"/>
        <a:ext cx="129052" cy="97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0"/>
          <a:ext cx="3346931" cy="1736394"/>
        </a:xfrm>
        <a:prstGeom prst="roundRect">
          <a:avLst>
            <a:gd name="adj" fmla="val 10000"/>
          </a:avLst>
        </a:prstGeom>
        <a:solidFill>
          <a:schemeClr val="accent1"/>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118110" numCol="1" spcCol="1270" anchor="t" anchorCtr="0">
          <a:noAutofit/>
        </a:bodyPr>
        <a:lstStyle/>
        <a:p>
          <a:pPr lvl="0" algn="l" defTabSz="1377950">
            <a:lnSpc>
              <a:spcPct val="90000"/>
            </a:lnSpc>
            <a:spcBef>
              <a:spcPct val="0"/>
            </a:spcBef>
            <a:spcAft>
              <a:spcPct val="35000"/>
            </a:spcAft>
          </a:pPr>
          <a:r>
            <a:rPr lang="tr-TR" sz="3100" b="1" kern="1200" smtClean="0"/>
            <a:t>Kimler Başvurabilir</a:t>
          </a:r>
          <a:endParaRPr lang="tr-TR" sz="3100" b="1" kern="1200" dirty="0"/>
        </a:p>
      </dsp:txBody>
      <dsp:txXfrm>
        <a:off x="0" y="0"/>
        <a:ext cx="3346931" cy="1157596"/>
      </dsp:txXfrm>
    </dsp:sp>
    <dsp:sp modelId="{436153E3-CA11-4D51-AD7D-6A6514FA747D}">
      <dsp:nvSpPr>
        <dsp:cNvPr id="0" name=""/>
        <dsp:cNvSpPr/>
      </dsp:nvSpPr>
      <dsp:spPr>
        <a:xfrm>
          <a:off x="685516" y="1162162"/>
          <a:ext cx="3346931" cy="1785600"/>
        </a:xfrm>
        <a:prstGeom prst="roundRect">
          <a:avLst>
            <a:gd name="adj" fmla="val 10000"/>
          </a:avLst>
        </a:prstGeom>
        <a:solidFill>
          <a:schemeClr val="accent1">
            <a:lumMod val="40000"/>
            <a:lumOff val="60000"/>
            <a:alpha val="9000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tr-TR"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Lise Öğrencileri </a:t>
          </a:r>
          <a:r>
            <a:rPr lang="tr-TR" sz="2000" kern="1200" dirty="0" smtClean="0"/>
            <a:t>(Bireysel Başvuru)</a:t>
          </a:r>
          <a:endParaRPr lang="tr-TR" sz="2000" kern="1200" dirty="0"/>
        </a:p>
        <a:p>
          <a:pPr marL="228600" lvl="1" indent="-228600" algn="l" defTabSz="1111250">
            <a:lnSpc>
              <a:spcPct val="90000"/>
            </a:lnSpc>
            <a:spcBef>
              <a:spcPct val="0"/>
            </a:spcBef>
            <a:spcAft>
              <a:spcPct val="15000"/>
            </a:spcAft>
            <a:buChar char="••"/>
          </a:pPr>
          <a:r>
            <a:rPr lang="tr-TR"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Danışman</a:t>
          </a:r>
          <a:endParaRPr lang="tr-TR"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737814" y="1214460"/>
        <a:ext cx="3242335" cy="1681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18F1-F0B7-4577-9B7A-F1535EAF6EBF}">
      <dsp:nvSpPr>
        <dsp:cNvPr id="0" name=""/>
        <dsp:cNvSpPr/>
      </dsp:nvSpPr>
      <dsp:spPr>
        <a:xfrm>
          <a:off x="79842" y="391528"/>
          <a:ext cx="3600411" cy="5369112"/>
        </a:xfrm>
        <a:prstGeom prst="rect">
          <a:avLst/>
        </a:prstGeom>
        <a:solidFill>
          <a:schemeClr val="lt1"/>
        </a:solidFill>
        <a:ln w="25400" cap="flat" cmpd="sng" algn="ctr">
          <a:solidFill>
            <a:schemeClr val="accent4"/>
          </a:solidFill>
          <a:prstDash val="solid"/>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sp>
    <dsp:sp modelId="{126E2BFF-AD3E-4ED0-B256-C8E65DF0D50A}">
      <dsp:nvSpPr>
        <dsp:cNvPr id="0" name=""/>
        <dsp:cNvSpPr/>
      </dsp:nvSpPr>
      <dsp:spPr>
        <a:xfrm>
          <a:off x="531480" y="0"/>
          <a:ext cx="2822713" cy="738000"/>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06692" tIns="0" rIns="106692" bIns="0" numCol="1" spcCol="1270" anchor="ctr" anchorCtr="0">
          <a:noAutofit/>
        </a:bodyPr>
        <a:lstStyle/>
        <a:p>
          <a:pPr lvl="0" algn="ctr" defTabSz="1111250">
            <a:lnSpc>
              <a:spcPct val="90000"/>
            </a:lnSpc>
            <a:spcBef>
              <a:spcPct val="0"/>
            </a:spcBef>
            <a:spcAft>
              <a:spcPct val="35000"/>
            </a:spcAft>
          </a:pPr>
          <a:r>
            <a:rPr lang="tr-TR" sz="2500" b="1" kern="1200" cap="none" spc="0"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Arial" pitchFamily="34" charset="0"/>
              <a:cs typeface="Arial" pitchFamily="34" charset="0"/>
            </a:rPr>
            <a:t>Yarışma Alanları</a:t>
          </a:r>
          <a:endParaRPr lang="tr-TR" sz="2500" b="1" kern="1200" dirty="0">
            <a:solidFill>
              <a:schemeClr val="accent1">
                <a:lumMod val="60000"/>
                <a:lumOff val="40000"/>
              </a:schemeClr>
            </a:solidFill>
          </a:endParaRPr>
        </a:p>
      </dsp:txBody>
      <dsp:txXfrm>
        <a:off x="567506" y="36026"/>
        <a:ext cx="2750661"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83-59D3-4415-B406-174B4486E3DD}">
      <dsp:nvSpPr>
        <dsp:cNvPr id="0" name=""/>
        <dsp:cNvSpPr/>
      </dsp:nvSpPr>
      <dsp:spPr>
        <a:xfrm>
          <a:off x="1928176" y="3882192"/>
          <a:ext cx="1183912" cy="71034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latin typeface="Comic Sans MS" panose="030F0702030302020204" pitchFamily="66" charset="0"/>
            </a:rPr>
            <a:t>Yazılım</a:t>
          </a:r>
          <a:endParaRPr lang="tr-TR" sz="1500" kern="1200" dirty="0">
            <a:latin typeface="Comic Sans MS" panose="030F0702030302020204" pitchFamily="66" charset="0"/>
          </a:endParaRPr>
        </a:p>
      </dsp:txBody>
      <dsp:txXfrm>
        <a:off x="1928176" y="3882192"/>
        <a:ext cx="1183912" cy="710347"/>
      </dsp:txXfrm>
    </dsp:sp>
    <dsp:sp modelId="{329E3E11-B9A1-44F4-9012-6AFDDCC17B95}">
      <dsp:nvSpPr>
        <dsp:cNvPr id="0" name=""/>
        <dsp:cNvSpPr/>
      </dsp:nvSpPr>
      <dsp:spPr>
        <a:xfrm>
          <a:off x="1928176" y="37158"/>
          <a:ext cx="1183912" cy="71034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cs typeface="Arial" pitchFamily="34" charset="0"/>
            </a:rPr>
            <a:t>Coğrafya</a:t>
          </a:r>
          <a:endParaRPr lang="tr-TR" sz="1500" b="1" kern="12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anose="030F0702030302020204" pitchFamily="66" charset="0"/>
          </a:endParaRPr>
        </a:p>
      </dsp:txBody>
      <dsp:txXfrm>
        <a:off x="1928176" y="37158"/>
        <a:ext cx="1183912" cy="710347"/>
      </dsp:txXfrm>
    </dsp:sp>
    <dsp:sp modelId="{9FFE99E4-367E-410D-BA83-5925BEBCE5BA}">
      <dsp:nvSpPr>
        <dsp:cNvPr id="0" name=""/>
        <dsp:cNvSpPr/>
      </dsp:nvSpPr>
      <dsp:spPr>
        <a:xfrm>
          <a:off x="61784" y="0"/>
          <a:ext cx="1183912" cy="710347"/>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666750">
            <a:lnSpc>
              <a:spcPct val="90000"/>
            </a:lnSpc>
            <a:spcBef>
              <a:spcPct val="0"/>
            </a:spcBef>
            <a:spcAft>
              <a:spcPct val="35000"/>
            </a:spcAft>
          </a:pPr>
          <a:r>
            <a:rPr lang="tr-TR" sz="15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cs typeface="Arial" pitchFamily="34" charset="0"/>
            </a:rPr>
            <a:t>Biyoloji</a:t>
          </a:r>
          <a:endParaRPr lang="tr-TR" sz="1500" b="1" kern="1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1"/>
            </a:solidFill>
            <a:effectLst>
              <a:outerShdw blurRad="41275" dist="12700" dir="12000000" algn="tl" rotWithShape="0">
                <a:srgbClr val="000000">
                  <a:alpha val="40000"/>
                </a:srgbClr>
              </a:outerShdw>
            </a:effectLst>
            <a:latin typeface="Comic Sans MS" panose="030F0702030302020204" pitchFamily="66" charset="0"/>
          </a:endParaRPr>
        </a:p>
      </dsp:txBody>
      <dsp:txXfrm>
        <a:off x="61784" y="0"/>
        <a:ext cx="1183912" cy="710347"/>
      </dsp:txXfrm>
    </dsp:sp>
    <dsp:sp modelId="{3006C8C0-E83D-40BD-99D2-58A65F285207}">
      <dsp:nvSpPr>
        <dsp:cNvPr id="0" name=""/>
        <dsp:cNvSpPr/>
      </dsp:nvSpPr>
      <dsp:spPr>
        <a:xfrm>
          <a:off x="1928176" y="2366549"/>
          <a:ext cx="1183912" cy="710347"/>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Psikoloji</a:t>
          </a:r>
          <a:endParaRPr lang="tr-TR" sz="1500" kern="1200" dirty="0">
            <a:latin typeface="Comic Sans MS" panose="030F0702030302020204" pitchFamily="66" charset="0"/>
          </a:endParaRPr>
        </a:p>
      </dsp:txBody>
      <dsp:txXfrm>
        <a:off x="1928176" y="2366549"/>
        <a:ext cx="1183912" cy="710347"/>
      </dsp:txXfrm>
    </dsp:sp>
    <dsp:sp modelId="{C3DDE7DB-C418-43EF-B1F8-BC1CC708682D}">
      <dsp:nvSpPr>
        <dsp:cNvPr id="0" name=""/>
        <dsp:cNvSpPr/>
      </dsp:nvSpPr>
      <dsp:spPr>
        <a:xfrm>
          <a:off x="1928176" y="1556061"/>
          <a:ext cx="1183912" cy="71034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Matematik</a:t>
          </a:r>
          <a:endParaRPr lang="tr-TR" sz="1500" kern="1200" dirty="0">
            <a:latin typeface="Comic Sans MS" panose="030F0702030302020204" pitchFamily="66" charset="0"/>
          </a:endParaRPr>
        </a:p>
      </dsp:txBody>
      <dsp:txXfrm>
        <a:off x="1928176" y="1556061"/>
        <a:ext cx="1183912" cy="710347"/>
      </dsp:txXfrm>
    </dsp:sp>
    <dsp:sp modelId="{30AB1870-4FCB-472B-839C-7771FA2ED5A6}">
      <dsp:nvSpPr>
        <dsp:cNvPr id="0" name=""/>
        <dsp:cNvSpPr/>
      </dsp:nvSpPr>
      <dsp:spPr>
        <a:xfrm>
          <a:off x="63110" y="2333168"/>
          <a:ext cx="1183912" cy="71034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Sosyoloji </a:t>
          </a:r>
          <a:endParaRPr lang="tr-TR" sz="1500" kern="1200" dirty="0">
            <a:latin typeface="Comic Sans MS" panose="030F0702030302020204" pitchFamily="66" charset="0"/>
          </a:endParaRPr>
        </a:p>
      </dsp:txBody>
      <dsp:txXfrm>
        <a:off x="63110" y="2333168"/>
        <a:ext cx="1183912" cy="710347"/>
      </dsp:txXfrm>
    </dsp:sp>
    <dsp:sp modelId="{AAE8B1B4-B911-43E6-A17C-135A4BD97DD8}">
      <dsp:nvSpPr>
        <dsp:cNvPr id="0" name=""/>
        <dsp:cNvSpPr/>
      </dsp:nvSpPr>
      <dsp:spPr>
        <a:xfrm>
          <a:off x="63110" y="3110271"/>
          <a:ext cx="1183912" cy="710347"/>
        </a:xfrm>
        <a:prstGeom prst="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Tarih</a:t>
          </a:r>
          <a:endParaRPr lang="tr-TR" sz="1500" kern="1200" dirty="0">
            <a:latin typeface="Comic Sans MS" panose="030F0702030302020204" pitchFamily="66" charset="0"/>
          </a:endParaRPr>
        </a:p>
      </dsp:txBody>
      <dsp:txXfrm>
        <a:off x="63110" y="3110271"/>
        <a:ext cx="1183912" cy="710347"/>
      </dsp:txXfrm>
    </dsp:sp>
    <dsp:sp modelId="{70AE6FF8-C80B-472C-A395-F58290B6B9C6}">
      <dsp:nvSpPr>
        <dsp:cNvPr id="0" name=""/>
        <dsp:cNvSpPr/>
      </dsp:nvSpPr>
      <dsp:spPr>
        <a:xfrm>
          <a:off x="63110" y="1545105"/>
          <a:ext cx="1183912" cy="71034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Kimya</a:t>
          </a:r>
          <a:endParaRPr lang="tr-TR" sz="1500" kern="1200" dirty="0">
            <a:latin typeface="Comic Sans MS" panose="030F0702030302020204" pitchFamily="66" charset="0"/>
          </a:endParaRPr>
        </a:p>
      </dsp:txBody>
      <dsp:txXfrm>
        <a:off x="63110" y="1545105"/>
        <a:ext cx="1183912" cy="710347"/>
      </dsp:txXfrm>
    </dsp:sp>
    <dsp:sp modelId="{82BAE648-AC6F-4DA0-AC9A-0F6BA57357AE}">
      <dsp:nvSpPr>
        <dsp:cNvPr id="0" name=""/>
        <dsp:cNvSpPr/>
      </dsp:nvSpPr>
      <dsp:spPr>
        <a:xfrm>
          <a:off x="63110" y="778951"/>
          <a:ext cx="1183912" cy="71034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Değerler Eğitimi</a:t>
          </a:r>
          <a:endParaRPr lang="tr-TR" sz="1500" b="0" kern="1200" dirty="0">
            <a:latin typeface="Comic Sans MS" panose="030F0702030302020204" pitchFamily="66" charset="0"/>
            <a:cs typeface="Arial" pitchFamily="34" charset="0"/>
          </a:endParaRPr>
        </a:p>
      </dsp:txBody>
      <dsp:txXfrm>
        <a:off x="63110" y="778951"/>
        <a:ext cx="1183912" cy="710347"/>
      </dsp:txXfrm>
    </dsp:sp>
    <dsp:sp modelId="{34D68721-62F9-4585-BE5D-0DECD8048895}">
      <dsp:nvSpPr>
        <dsp:cNvPr id="0" name=""/>
        <dsp:cNvSpPr/>
      </dsp:nvSpPr>
      <dsp:spPr>
        <a:xfrm>
          <a:off x="1928176" y="3138178"/>
          <a:ext cx="1183912" cy="710347"/>
        </a:xfrm>
        <a:prstGeom prst="rect">
          <a:avLst/>
        </a:prstGeom>
        <a:solidFill>
          <a:srgbClr val="66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Teknolojik Tasarım</a:t>
          </a:r>
          <a:endParaRPr lang="tr-TR" sz="1500" b="0" kern="1200" dirty="0">
            <a:latin typeface="Comic Sans MS" panose="030F0702030302020204" pitchFamily="66" charset="0"/>
            <a:cs typeface="Arial" pitchFamily="34" charset="0"/>
          </a:endParaRPr>
        </a:p>
      </dsp:txBody>
      <dsp:txXfrm>
        <a:off x="1928176" y="3138178"/>
        <a:ext cx="1183912" cy="710347"/>
      </dsp:txXfrm>
    </dsp:sp>
    <dsp:sp modelId="{EE1E95F3-4901-47B2-A77E-5050914D3FF0}">
      <dsp:nvSpPr>
        <dsp:cNvPr id="0" name=""/>
        <dsp:cNvSpPr/>
      </dsp:nvSpPr>
      <dsp:spPr>
        <a:xfrm>
          <a:off x="63110" y="3876433"/>
          <a:ext cx="1183912" cy="71034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Türk Dili ve Edebiyatı</a:t>
          </a:r>
          <a:endParaRPr lang="tr-TR" sz="1500" b="0" kern="1200" dirty="0">
            <a:latin typeface="Comic Sans MS" panose="030F0702030302020204" pitchFamily="66" charset="0"/>
            <a:cs typeface="Arial" pitchFamily="34" charset="0"/>
          </a:endParaRPr>
        </a:p>
      </dsp:txBody>
      <dsp:txXfrm>
        <a:off x="63110" y="3876433"/>
        <a:ext cx="1183912" cy="710347"/>
      </dsp:txXfrm>
    </dsp:sp>
    <dsp:sp modelId="{184816E4-69D8-4424-BFC4-A99DEC4D8523}">
      <dsp:nvSpPr>
        <dsp:cNvPr id="0" name=""/>
        <dsp:cNvSpPr/>
      </dsp:nvSpPr>
      <dsp:spPr>
        <a:xfrm>
          <a:off x="1928176" y="778948"/>
          <a:ext cx="1183912" cy="710347"/>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kern="1200" dirty="0" smtClean="0">
              <a:latin typeface="Comic Sans MS" panose="030F0702030302020204" pitchFamily="66" charset="0"/>
              <a:cs typeface="Arial" pitchFamily="34" charset="0"/>
            </a:rPr>
            <a:t>Fizik</a:t>
          </a:r>
          <a:endParaRPr lang="tr-TR" sz="1500" kern="1200" dirty="0">
            <a:latin typeface="Comic Sans MS" panose="030F0702030302020204" pitchFamily="66" charset="0"/>
          </a:endParaRPr>
        </a:p>
      </dsp:txBody>
      <dsp:txXfrm>
        <a:off x="1928176" y="778948"/>
        <a:ext cx="1183912" cy="710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B58BC-9AE5-4AA5-AA0E-DB19F49AF766}">
      <dsp:nvSpPr>
        <dsp:cNvPr id="0" name=""/>
        <dsp:cNvSpPr/>
      </dsp:nvSpPr>
      <dsp:spPr>
        <a:xfrm>
          <a:off x="1207857" y="-430241"/>
          <a:ext cx="5648864" cy="5648864"/>
        </a:xfrm>
        <a:prstGeom prst="circularArrow">
          <a:avLst>
            <a:gd name="adj1" fmla="val 5544"/>
            <a:gd name="adj2" fmla="val 330680"/>
            <a:gd name="adj3" fmla="val 13179168"/>
            <a:gd name="adj4" fmla="val 17760851"/>
            <a:gd name="adj5" fmla="val 5757"/>
          </a:avLst>
        </a:prstGeom>
        <a:gradFill rotWithShape="0">
          <a:gsLst>
            <a:gs pos="0">
              <a:schemeClr val="accent1">
                <a:tint val="40000"/>
                <a:hueOff val="0"/>
                <a:satOff val="0"/>
                <a:lumOff val="0"/>
                <a:alphaOff val="0"/>
                <a:tint val="75000"/>
                <a:shade val="85000"/>
                <a:satMod val="230000"/>
              </a:schemeClr>
            </a:gs>
            <a:gs pos="25000">
              <a:schemeClr val="accent1">
                <a:tint val="40000"/>
                <a:hueOff val="0"/>
                <a:satOff val="0"/>
                <a:lumOff val="0"/>
                <a:alphaOff val="0"/>
                <a:tint val="90000"/>
                <a:shade val="70000"/>
                <a:satMod val="220000"/>
              </a:schemeClr>
            </a:gs>
            <a:gs pos="50000">
              <a:schemeClr val="accent1">
                <a:tint val="40000"/>
                <a:hueOff val="0"/>
                <a:satOff val="0"/>
                <a:lumOff val="0"/>
                <a:alphaOff val="0"/>
                <a:tint val="90000"/>
                <a:shade val="58000"/>
                <a:satMod val="225000"/>
              </a:schemeClr>
            </a:gs>
            <a:gs pos="65000">
              <a:schemeClr val="accent1">
                <a:tint val="40000"/>
                <a:hueOff val="0"/>
                <a:satOff val="0"/>
                <a:lumOff val="0"/>
                <a:alphaOff val="0"/>
                <a:tint val="90000"/>
                <a:shade val="58000"/>
                <a:satMod val="225000"/>
              </a:schemeClr>
            </a:gs>
            <a:gs pos="80000">
              <a:schemeClr val="accent1">
                <a:tint val="40000"/>
                <a:hueOff val="0"/>
                <a:satOff val="0"/>
                <a:lumOff val="0"/>
                <a:alphaOff val="0"/>
                <a:tint val="90000"/>
                <a:shade val="69000"/>
                <a:satMod val="220000"/>
              </a:schemeClr>
            </a:gs>
            <a:gs pos="100000">
              <a:schemeClr val="accent1">
                <a:tint val="40000"/>
                <a:hueOff val="0"/>
                <a:satOff val="0"/>
                <a:lumOff val="0"/>
                <a:alphaOff val="0"/>
                <a:tint val="77000"/>
                <a:shade val="80000"/>
                <a:satMod val="230000"/>
              </a:schemeClr>
            </a:gs>
          </a:gsLst>
          <a:lin ang="54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ED2687-D238-4755-9C4D-4D3D84478CC8}">
      <dsp:nvSpPr>
        <dsp:cNvPr id="0" name=""/>
        <dsp:cNvSpPr/>
      </dsp:nvSpPr>
      <dsp:spPr>
        <a:xfrm>
          <a:off x="2386336" y="0"/>
          <a:ext cx="3291906" cy="1011010"/>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mn-lt"/>
            </a:rPr>
            <a:t>Yarışmaya </a:t>
          </a:r>
          <a:r>
            <a:rPr lang="tr-TR" sz="1800" b="1" u="sng" kern="1200" dirty="0" smtClean="0">
              <a:latin typeface="+mn-lt"/>
            </a:rPr>
            <a:t>tüm LİSE öğrencileri </a:t>
          </a:r>
          <a:r>
            <a:rPr lang="tr-TR" sz="1800" kern="1200" dirty="0" smtClean="0">
              <a:latin typeface="+mn-lt"/>
            </a:rPr>
            <a:t>katılabilir.</a:t>
          </a:r>
          <a:endParaRPr lang="tr-TR" sz="1800" kern="1200" dirty="0"/>
        </a:p>
      </dsp:txBody>
      <dsp:txXfrm>
        <a:off x="2435689" y="49353"/>
        <a:ext cx="3193200" cy="912304"/>
      </dsp:txXfrm>
    </dsp:sp>
    <dsp:sp modelId="{2BED5C67-BE6B-4121-86D9-8B303CA42316}">
      <dsp:nvSpPr>
        <dsp:cNvPr id="0" name=""/>
        <dsp:cNvSpPr/>
      </dsp:nvSpPr>
      <dsp:spPr>
        <a:xfrm>
          <a:off x="4310426" y="1656294"/>
          <a:ext cx="3480496" cy="1600104"/>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mn-lt"/>
            </a:rPr>
            <a:t>Yarışmaya her öğrenci yalnızca </a:t>
          </a:r>
          <a:r>
            <a:rPr lang="tr-TR" sz="1400" b="1" u="sng" kern="1200" dirty="0" smtClean="0">
              <a:latin typeface="+mn-lt"/>
            </a:rPr>
            <a:t>bir</a:t>
          </a:r>
          <a:r>
            <a:rPr lang="tr-TR" sz="1400" kern="1200" dirty="0" smtClean="0">
              <a:latin typeface="+mn-lt"/>
            </a:rPr>
            <a:t> proje ile katılabilir ve her proje</a:t>
          </a:r>
          <a:r>
            <a:rPr lang="tr-TR" sz="1400" u="sng" kern="1200" dirty="0" smtClean="0">
              <a:latin typeface="+mn-lt"/>
            </a:rPr>
            <a:t> </a:t>
          </a:r>
          <a:r>
            <a:rPr lang="tr-TR" sz="1400" b="1" u="sng" kern="1200" dirty="0" smtClean="0">
              <a:latin typeface="+mn-lt"/>
            </a:rPr>
            <a:t>en çok iki</a:t>
          </a:r>
          <a:r>
            <a:rPr lang="tr-TR" sz="1400" kern="1200" dirty="0" smtClean="0">
              <a:latin typeface="+mn-lt"/>
            </a:rPr>
            <a:t> öğrenci tarafından hazırlanır.</a:t>
          </a:r>
          <a:endParaRPr lang="tr-TR" sz="1400" kern="1200" dirty="0"/>
        </a:p>
      </dsp:txBody>
      <dsp:txXfrm>
        <a:off x="4388537" y="1734405"/>
        <a:ext cx="3324274" cy="1443882"/>
      </dsp:txXfrm>
    </dsp:sp>
    <dsp:sp modelId="{D2716B84-E3CE-4549-A141-AC2CDE86B101}">
      <dsp:nvSpPr>
        <dsp:cNvPr id="0" name=""/>
        <dsp:cNvSpPr/>
      </dsp:nvSpPr>
      <dsp:spPr>
        <a:xfrm>
          <a:off x="4392485" y="3960454"/>
          <a:ext cx="3464303" cy="1612705"/>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latin typeface="+mn-lt"/>
            </a:rPr>
            <a:t>Aynı ya da başka isimlerle ve/veya aynı ya da benzer içerikle (konuyla) herhangi bir proje yarışmasına katılmış projelerle bu yarışmaya başvuru yapılamaz. Tespiti yapılan bu projeler, hangi aşamada olursa olsun yarışmadan elenir. </a:t>
          </a:r>
          <a:endParaRPr lang="tr-TR" sz="1500" kern="1200" dirty="0"/>
        </a:p>
      </dsp:txBody>
      <dsp:txXfrm>
        <a:off x="4471211" y="4039180"/>
        <a:ext cx="3306851" cy="1455253"/>
      </dsp:txXfrm>
    </dsp:sp>
    <dsp:sp modelId="{AC5AEE41-ADE3-4A31-80CA-B1E7BF225771}">
      <dsp:nvSpPr>
        <dsp:cNvPr id="0" name=""/>
        <dsp:cNvSpPr/>
      </dsp:nvSpPr>
      <dsp:spPr>
        <a:xfrm>
          <a:off x="82078" y="3954255"/>
          <a:ext cx="3485346" cy="1587979"/>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mn-lt"/>
            </a:rPr>
            <a:t>Bir projede sadece </a:t>
          </a:r>
          <a:r>
            <a:rPr lang="tr-TR" sz="1600" b="1" u="sng" kern="1200" dirty="0" smtClean="0">
              <a:latin typeface="+mn-lt"/>
            </a:rPr>
            <a:t>bir</a:t>
          </a:r>
          <a:r>
            <a:rPr lang="tr-TR" sz="1600" kern="1200" dirty="0" smtClean="0">
              <a:latin typeface="+mn-lt"/>
            </a:rPr>
            <a:t> danışman görev alabilir ve danışman </a:t>
          </a:r>
          <a:r>
            <a:rPr lang="tr-TR" sz="1600" b="1" kern="1200" dirty="0" smtClean="0">
              <a:latin typeface="+mn-lt"/>
            </a:rPr>
            <a:t>birden fazla projeye danışmanlık yapabilir.</a:t>
          </a:r>
          <a:r>
            <a:rPr lang="tr-TR" sz="1600" kern="1200" dirty="0" smtClean="0">
              <a:latin typeface="+mn-lt"/>
            </a:rPr>
            <a:t> Projede danışman olması zorunlu değildir</a:t>
          </a:r>
          <a:r>
            <a:rPr lang="tr-TR" sz="900" kern="1200" dirty="0" smtClean="0">
              <a:latin typeface="+mn-lt"/>
            </a:rPr>
            <a:t>. </a:t>
          </a:r>
          <a:endParaRPr lang="tr-TR" sz="900" kern="1200" dirty="0"/>
        </a:p>
      </dsp:txBody>
      <dsp:txXfrm>
        <a:off x="159597" y="4031774"/>
        <a:ext cx="3330308" cy="1432941"/>
      </dsp:txXfrm>
    </dsp:sp>
    <dsp:sp modelId="{469931F9-82DB-48A4-B9E1-D759CDDBB475}">
      <dsp:nvSpPr>
        <dsp:cNvPr id="0" name=""/>
        <dsp:cNvSpPr/>
      </dsp:nvSpPr>
      <dsp:spPr>
        <a:xfrm>
          <a:off x="10067" y="1656293"/>
          <a:ext cx="3561646" cy="1551512"/>
        </a:xfrm>
        <a:prstGeom prst="round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mn-lt"/>
            </a:rPr>
            <a:t>Projeler </a:t>
          </a:r>
          <a:r>
            <a:rPr lang="tr-TR" sz="1600" u="sng" kern="1200" dirty="0" smtClean="0">
              <a:latin typeface="+mn-lt"/>
            </a:rPr>
            <a:t>2204 A </a:t>
          </a:r>
          <a:r>
            <a:rPr lang="tr-TR" sz="1600" b="1" u="sng" kern="1200" dirty="0" smtClean="0">
              <a:latin typeface="+mn-lt"/>
            </a:rPr>
            <a:t>Lise Öğrencileri Araştırma Projeleri Yarışması Proje Rehberine </a:t>
          </a:r>
          <a:r>
            <a:rPr lang="tr-TR" sz="1600" kern="1200" dirty="0" smtClean="0">
              <a:latin typeface="+mn-lt"/>
            </a:rPr>
            <a:t>göre hazırlanır</a:t>
          </a:r>
          <a:r>
            <a:rPr lang="tr-TR" sz="900" kern="1200" dirty="0" smtClean="0">
              <a:latin typeface="+mn-lt"/>
            </a:rPr>
            <a:t>. </a:t>
          </a:r>
          <a:endParaRPr lang="tr-TR" sz="900" kern="1200" dirty="0"/>
        </a:p>
      </dsp:txBody>
      <dsp:txXfrm>
        <a:off x="85806" y="1732032"/>
        <a:ext cx="3410168" cy="1400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D1EA-B4E6-4026-83EA-83F9439F3B5D}">
      <dsp:nvSpPr>
        <dsp:cNvPr id="0" name=""/>
        <dsp:cNvSpPr/>
      </dsp:nvSpPr>
      <dsp:spPr>
        <a:xfrm>
          <a:off x="6518" y="1496794"/>
          <a:ext cx="3896729" cy="1558691"/>
        </a:xfrm>
        <a:prstGeom prst="chevron">
          <a:avLst/>
        </a:prstGeom>
        <a:solidFill>
          <a:srgbClr val="92D050"/>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tr-TR" sz="1500" b="1" kern="1200" cap="none" spc="0" dirty="0" smtClean="0">
              <a:ln w="1905"/>
              <a:solidFill>
                <a:schemeClr val="tx1"/>
              </a:solidFill>
              <a:effectLst>
                <a:innerShdw blurRad="69850" dist="43180" dir="5400000">
                  <a:srgbClr val="000000">
                    <a:alpha val="65000"/>
                  </a:srgbClr>
                </a:innerShdw>
              </a:effectLst>
              <a:latin typeface="Comic Sans MS" panose="030F0702030302020204" pitchFamily="66" charset="0"/>
            </a:rPr>
            <a:t>Araştırmada kullanılması planlanan </a:t>
          </a:r>
          <a:r>
            <a:rPr lang="tr-TR" sz="1500" b="1" u="sng" kern="1200" cap="none" spc="0" dirty="0" smtClean="0">
              <a:ln w="1905"/>
              <a:solidFill>
                <a:schemeClr val="tx1"/>
              </a:solidFill>
              <a:effectLst>
                <a:innerShdw blurRad="69850" dist="43180" dir="5400000">
                  <a:srgbClr val="000000">
                    <a:alpha val="65000"/>
                  </a:srgbClr>
                </a:innerShdw>
              </a:effectLst>
              <a:latin typeface="Comic Sans MS" panose="030F0702030302020204" pitchFamily="66" charset="0"/>
            </a:rPr>
            <a:t>anketi geliştiren kişilerden </a:t>
          </a:r>
          <a:r>
            <a:rPr lang="tr-TR" sz="1500" b="1" kern="1200" cap="none" spc="0" dirty="0" smtClean="0">
              <a:ln w="1905"/>
              <a:solidFill>
                <a:schemeClr val="tx1"/>
              </a:solidFill>
              <a:effectLst>
                <a:innerShdw blurRad="69850" dist="43180" dir="5400000">
                  <a:srgbClr val="000000">
                    <a:alpha val="65000"/>
                  </a:srgbClr>
                </a:innerShdw>
              </a:effectLst>
              <a:latin typeface="Comic Sans MS" panose="030F0702030302020204" pitchFamily="66" charset="0"/>
            </a:rPr>
            <a:t>gerekli kullanım izinlerinin alınması</a:t>
          </a:r>
          <a:endParaRPr lang="tr-TR" sz="1500" b="1" kern="1200" cap="none" spc="0" dirty="0">
            <a:ln w="1905"/>
            <a:solidFill>
              <a:schemeClr val="tx1"/>
            </a:solidFill>
            <a:effectLst>
              <a:innerShdw blurRad="69850" dist="43180" dir="5400000">
                <a:srgbClr val="000000">
                  <a:alpha val="65000"/>
                </a:srgbClr>
              </a:innerShdw>
            </a:effectLst>
            <a:latin typeface="Comic Sans MS" panose="030F0702030302020204" pitchFamily="66" charset="0"/>
          </a:endParaRPr>
        </a:p>
      </dsp:txBody>
      <dsp:txXfrm>
        <a:off x="785864" y="1496794"/>
        <a:ext cx="2338038" cy="1558691"/>
      </dsp:txXfrm>
    </dsp:sp>
    <dsp:sp modelId="{7A0A4EC1-1769-4E62-BEC5-397DC88C5C61}">
      <dsp:nvSpPr>
        <dsp:cNvPr id="0" name=""/>
        <dsp:cNvSpPr/>
      </dsp:nvSpPr>
      <dsp:spPr>
        <a:xfrm>
          <a:off x="3513575" y="1496794"/>
          <a:ext cx="3896729" cy="1558691"/>
        </a:xfrm>
        <a:prstGeom prst="chevron">
          <a:avLst/>
        </a:prstGeom>
        <a:solidFill>
          <a:srgbClr val="FFFF00"/>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defTabSz="666750">
            <a:lnSpc>
              <a:spcPct val="90000"/>
            </a:lnSpc>
            <a:spcBef>
              <a:spcPct val="0"/>
            </a:spcBef>
            <a:spcAft>
              <a:spcPct val="35000"/>
            </a:spcAft>
          </a:pPr>
          <a:r>
            <a:rPr lang="tr-TR" sz="1500" b="0"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İlçe Milli Eğitim Müdürlüğü </a:t>
          </a:r>
          <a:r>
            <a:rPr lang="tr-TR" sz="1500" b="0" u="sng"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Anket İnceleme Komisyonu </a:t>
          </a:r>
          <a:r>
            <a:rPr lang="tr-TR" sz="1500" b="0"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tarafından onay alınması </a:t>
          </a:r>
          <a:endParaRPr lang="tr-TR" sz="1500" b="0"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dsp:txBody>
      <dsp:txXfrm>
        <a:off x="4292921" y="1496794"/>
        <a:ext cx="2338038" cy="15586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D21E0-A0DF-4310-8030-2EDD05C41909}">
      <dsp:nvSpPr>
        <dsp:cNvPr id="0" name=""/>
        <dsp:cNvSpPr/>
      </dsp:nvSpPr>
      <dsp:spPr>
        <a:xfrm>
          <a:off x="2823257" y="1812257"/>
          <a:ext cx="2383531" cy="142407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C6396-A96A-470B-AE5A-A2A391CE12BB}">
      <dsp:nvSpPr>
        <dsp:cNvPr id="0" name=""/>
        <dsp:cNvSpPr/>
      </dsp:nvSpPr>
      <dsp:spPr>
        <a:xfrm>
          <a:off x="2822314" y="1801021"/>
          <a:ext cx="2381528" cy="72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tr-TR" sz="1800" b="1" kern="1200" dirty="0" smtClean="0">
              <a:latin typeface="+mn-lt"/>
            </a:rPr>
            <a:t>Başvurular</a:t>
          </a:r>
        </a:p>
        <a:p>
          <a:pPr lvl="0" algn="ctr" defTabSz="800100">
            <a:lnSpc>
              <a:spcPct val="90000"/>
            </a:lnSpc>
            <a:spcBef>
              <a:spcPct val="0"/>
            </a:spcBef>
            <a:spcAft>
              <a:spcPct val="35000"/>
            </a:spcAft>
          </a:pPr>
          <a:r>
            <a:rPr lang="tr-TR" sz="1800" kern="1200" dirty="0" smtClean="0">
              <a:solidFill>
                <a:schemeClr val="tx1"/>
              </a:solidFill>
            </a:rPr>
            <a:t>24 Aralık 2019 </a:t>
          </a:r>
        </a:p>
        <a:p>
          <a:pPr lvl="0" algn="ctr" defTabSz="800100">
            <a:lnSpc>
              <a:spcPct val="90000"/>
            </a:lnSpc>
            <a:spcBef>
              <a:spcPct val="0"/>
            </a:spcBef>
            <a:spcAft>
              <a:spcPct val="35000"/>
            </a:spcAft>
          </a:pPr>
          <a:r>
            <a:rPr lang="tr-TR" sz="1800" kern="1200" dirty="0" smtClean="0">
              <a:solidFill>
                <a:schemeClr val="tx1"/>
              </a:solidFill>
            </a:rPr>
            <a:t>17 Ocak 2020</a:t>
          </a:r>
        </a:p>
        <a:p>
          <a:pPr lvl="0" algn="ctr" defTabSz="800100">
            <a:lnSpc>
              <a:spcPct val="90000"/>
            </a:lnSpc>
            <a:spcBef>
              <a:spcPct val="0"/>
            </a:spcBef>
            <a:spcAft>
              <a:spcPct val="35000"/>
            </a:spcAft>
          </a:pPr>
          <a:r>
            <a:rPr lang="tr-TR" sz="1800" kern="1200" dirty="0" smtClean="0">
              <a:solidFill>
                <a:schemeClr val="tx1"/>
              </a:solidFill>
            </a:rPr>
            <a:t>17:30 </a:t>
          </a:r>
          <a:endParaRPr lang="tr-TR" sz="1800" kern="1200" dirty="0">
            <a:solidFill>
              <a:schemeClr val="tx1"/>
            </a:solidFill>
          </a:endParaRPr>
        </a:p>
      </dsp:txBody>
      <dsp:txXfrm>
        <a:off x="2822314" y="1801021"/>
        <a:ext cx="2381528" cy="728596"/>
      </dsp:txXfrm>
    </dsp:sp>
    <dsp:sp modelId="{4CB95807-B0EE-47D5-B8C7-0FE8D5C40979}">
      <dsp:nvSpPr>
        <dsp:cNvPr id="0" name=""/>
        <dsp:cNvSpPr/>
      </dsp:nvSpPr>
      <dsp:spPr>
        <a:xfrm>
          <a:off x="382738" y="4274909"/>
          <a:ext cx="3161224" cy="79228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882DA-FBEC-49A4-824C-4C1AB9145AFB}">
      <dsp:nvSpPr>
        <dsp:cNvPr id="0" name=""/>
        <dsp:cNvSpPr/>
      </dsp:nvSpPr>
      <dsp:spPr>
        <a:xfrm>
          <a:off x="5419809" y="2103582"/>
          <a:ext cx="2717094" cy="142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endParaRPr lang="tr-TR" sz="1100" u="sng" kern="1200" dirty="0" smtClean="0">
            <a:solidFill>
              <a:schemeClr val="tx1"/>
            </a:solidFill>
            <a:latin typeface="+mn-lt"/>
            <a:hlinkClick xmlns:r="http://schemas.openxmlformats.org/officeDocument/2006/relationships" r:id="rId1"/>
          </a:endParaRPr>
        </a:p>
        <a:p>
          <a:pPr lvl="0" algn="ctr" defTabSz="488950">
            <a:lnSpc>
              <a:spcPct val="90000"/>
            </a:lnSpc>
            <a:spcBef>
              <a:spcPct val="0"/>
            </a:spcBef>
            <a:spcAft>
              <a:spcPct val="35000"/>
            </a:spcAft>
          </a:pPr>
          <a:endParaRPr lang="tr-TR" sz="1400" u="sng" kern="1200" dirty="0" smtClean="0">
            <a:solidFill>
              <a:schemeClr val="tx1"/>
            </a:solidFill>
            <a:latin typeface="+mn-lt"/>
            <a:hlinkClick xmlns:r="http://schemas.openxmlformats.org/officeDocument/2006/relationships" r:id="rId1"/>
          </a:endParaRPr>
        </a:p>
        <a:p>
          <a:pPr lvl="0" algn="ctr" defTabSz="488950">
            <a:lnSpc>
              <a:spcPct val="90000"/>
            </a:lnSpc>
            <a:spcBef>
              <a:spcPct val="0"/>
            </a:spcBef>
            <a:spcAft>
              <a:spcPct val="35000"/>
            </a:spcAft>
          </a:pPr>
          <a:r>
            <a:rPr lang="tr-TR" sz="1400" b="0" kern="1200" dirty="0" smtClean="0">
              <a:solidFill>
                <a:schemeClr val="tx1"/>
              </a:solidFill>
              <a:latin typeface="+mn-lt"/>
            </a:rPr>
            <a:t>. </a:t>
          </a:r>
          <a:endParaRPr lang="tr-TR" sz="1400" b="0" kern="1200" dirty="0">
            <a:solidFill>
              <a:schemeClr val="tx1"/>
            </a:solidFill>
          </a:endParaRPr>
        </a:p>
      </dsp:txBody>
      <dsp:txXfrm>
        <a:off x="5419809" y="2103582"/>
        <a:ext cx="2717094" cy="1424813"/>
      </dsp:txXfrm>
    </dsp:sp>
    <dsp:sp modelId="{521802A4-4492-4D82-8F38-B6DE8B477307}">
      <dsp:nvSpPr>
        <dsp:cNvPr id="0" name=""/>
        <dsp:cNvSpPr/>
      </dsp:nvSpPr>
      <dsp:spPr>
        <a:xfrm>
          <a:off x="4277602" y="4220054"/>
          <a:ext cx="3419728" cy="80289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6B5D-1148-4DFE-9B65-6CB218810868}">
      <dsp:nvSpPr>
        <dsp:cNvPr id="0" name=""/>
        <dsp:cNvSpPr/>
      </dsp:nvSpPr>
      <dsp:spPr>
        <a:xfrm>
          <a:off x="4466232" y="4241269"/>
          <a:ext cx="3042469" cy="72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tr-TR" sz="1400" b="1" kern="1200" dirty="0" smtClean="0">
              <a:latin typeface="+mn-lt"/>
            </a:rPr>
            <a:t>https://arbis.tubitak.gov.tr</a:t>
          </a:r>
          <a:endParaRPr lang="tr-TR" sz="1400" kern="1200" dirty="0"/>
        </a:p>
      </dsp:txBody>
      <dsp:txXfrm>
        <a:off x="4466232" y="4241269"/>
        <a:ext cx="3042469" cy="728596"/>
      </dsp:txXfrm>
    </dsp:sp>
    <dsp:sp modelId="{E0461E05-38FD-4AA0-BAD7-67D2658FA2A0}">
      <dsp:nvSpPr>
        <dsp:cNvPr id="0" name=""/>
        <dsp:cNvSpPr/>
      </dsp:nvSpPr>
      <dsp:spPr>
        <a:xfrm>
          <a:off x="1712377" y="177605"/>
          <a:ext cx="4516315" cy="78385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05DCB-8484-4AD4-8998-E4B868B51987}">
      <dsp:nvSpPr>
        <dsp:cNvPr id="0" name=""/>
        <dsp:cNvSpPr/>
      </dsp:nvSpPr>
      <dsp:spPr>
        <a:xfrm>
          <a:off x="1872217" y="189154"/>
          <a:ext cx="4244594" cy="71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tr-TR" sz="1600" b="1" kern="1200" dirty="0" smtClean="0">
              <a:solidFill>
                <a:schemeClr val="bg1"/>
              </a:solidFill>
              <a:latin typeface="+mn-lt"/>
            </a:rPr>
            <a:t>Proje Özeti (en az 150, en fazla 250 kelime)</a:t>
          </a:r>
          <a:r>
            <a:rPr lang="tr-TR" sz="1600" kern="1200" dirty="0" smtClean="0">
              <a:solidFill>
                <a:schemeClr val="bg1"/>
              </a:solidFill>
              <a:latin typeface="+mn-lt"/>
            </a:rPr>
            <a:t>, </a:t>
          </a:r>
        </a:p>
        <a:p>
          <a:pPr lvl="0" algn="ctr" defTabSz="711200">
            <a:lnSpc>
              <a:spcPct val="90000"/>
            </a:lnSpc>
            <a:spcBef>
              <a:spcPct val="0"/>
            </a:spcBef>
            <a:spcAft>
              <a:spcPct val="35000"/>
            </a:spcAft>
          </a:pPr>
          <a:r>
            <a:rPr lang="tr-TR" sz="1600" b="1" kern="1200" dirty="0" smtClean="0">
              <a:solidFill>
                <a:schemeClr val="bg1"/>
              </a:solidFill>
              <a:latin typeface="+mn-lt"/>
            </a:rPr>
            <a:t>Proje Raporu</a:t>
          </a:r>
          <a:r>
            <a:rPr lang="tr-TR" sz="1600" kern="1200" dirty="0" smtClean="0">
              <a:solidFill>
                <a:schemeClr val="bg1"/>
              </a:solidFill>
              <a:latin typeface="+mn-lt"/>
            </a:rPr>
            <a:t> </a:t>
          </a:r>
          <a:r>
            <a:rPr lang="tr-TR" sz="1600" b="1" kern="1200" dirty="0" smtClean="0">
              <a:solidFill>
                <a:schemeClr val="bg1"/>
              </a:solidFill>
              <a:latin typeface="+mn-lt"/>
            </a:rPr>
            <a:t>(en az 2, en fazla 20 sayfa)</a:t>
          </a:r>
          <a:endParaRPr lang="tr-TR" sz="1600" kern="1200" dirty="0">
            <a:solidFill>
              <a:schemeClr val="bg1"/>
            </a:solidFill>
          </a:endParaRPr>
        </a:p>
      </dsp:txBody>
      <dsp:txXfrm>
        <a:off x="1872217" y="189154"/>
        <a:ext cx="4244594" cy="7186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05597-6CA1-4ECC-AD52-3F1A794AA81A}" type="datetimeFigureOut">
              <a:rPr lang="tr-TR" smtClean="0"/>
              <a:t>9.12.2019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E553F-4D80-421D-85C2-40714DA025C6}" type="slidenum">
              <a:rPr lang="tr-TR" smtClean="0"/>
              <a:t>‹#›</a:t>
            </a:fld>
            <a:endParaRPr lang="tr-TR"/>
          </a:p>
        </p:txBody>
      </p:sp>
    </p:spTree>
    <p:extLst>
      <p:ext uri="{BB962C8B-B14F-4D97-AF65-F5344CB8AC3E}">
        <p14:creationId xmlns:p14="http://schemas.microsoft.com/office/powerpoint/2010/main" val="362478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9.12.2019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9.12.2019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9.12.2019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9.12.2019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9.12.2019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9.12.2019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9.12.2019</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tubitak.gov.tr/tr/yarismalar/icerik-lise-ogrencileri-arastirma-projeleri-yarismas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tubitak.gov.tr/tr/yarismalar/icerik-lise-ogrencileri-arastirma-projeleri-yarismas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9.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demetgultekin3@gmail.com" TargetMode="External"/><Relationship Id="rId2" Type="http://schemas.openxmlformats.org/officeDocument/2006/relationships/hyperlink" Target="mailto:battalgazi44_ozelburo@meb.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692696"/>
            <a:ext cx="7543800" cy="2316088"/>
          </a:xfrm>
        </p:spPr>
        <p:txBody>
          <a:bodyPr/>
          <a:lstStyle/>
          <a:p>
            <a:pPr algn="ctr"/>
            <a:r>
              <a:rPr lang="tr-TR" sz="2800" dirty="0" smtClean="0">
                <a:solidFill>
                  <a:schemeClr val="accent1">
                    <a:lumMod val="20000"/>
                    <a:lumOff val="80000"/>
                  </a:schemeClr>
                </a:solidFill>
              </a:rPr>
              <a:t>2204 A Lise Öğrencileri Araştırma Projeleri Yarışması </a:t>
            </a:r>
            <a:br>
              <a:rPr lang="tr-TR" sz="2800" dirty="0" smtClean="0">
                <a:solidFill>
                  <a:schemeClr val="accent1">
                    <a:lumMod val="20000"/>
                    <a:lumOff val="80000"/>
                  </a:schemeClr>
                </a:solidFill>
              </a:rPr>
            </a:br>
            <a:r>
              <a:rPr lang="tr-TR" sz="2800" dirty="0" smtClean="0">
                <a:solidFill>
                  <a:schemeClr val="accent1">
                    <a:lumMod val="20000"/>
                    <a:lumOff val="80000"/>
                  </a:schemeClr>
                </a:solidFill>
              </a:rPr>
              <a:t>2204 B Ortaokul Öğrencileri Araştırma Projeleri Yarışması </a:t>
            </a:r>
            <a:endParaRPr lang="tr-TR" sz="2800" dirty="0">
              <a:solidFill>
                <a:schemeClr val="accent1">
                  <a:lumMod val="20000"/>
                  <a:lumOff val="80000"/>
                </a:schemeClr>
              </a:solidFill>
            </a:endParaRPr>
          </a:p>
        </p:txBody>
      </p:sp>
      <p:sp>
        <p:nvSpPr>
          <p:cNvPr id="3" name="Alt Başlık 2"/>
          <p:cNvSpPr>
            <a:spLocks noGrp="1"/>
          </p:cNvSpPr>
          <p:nvPr>
            <p:ph type="subTitle" idx="1"/>
          </p:nvPr>
        </p:nvSpPr>
        <p:spPr>
          <a:xfrm>
            <a:off x="971600" y="4797152"/>
            <a:ext cx="6858000" cy="1368152"/>
          </a:xfrm>
        </p:spPr>
        <p:txBody>
          <a:bodyPr>
            <a:normAutofit fontScale="70000" lnSpcReduction="20000"/>
          </a:bodyPr>
          <a:lstStyle/>
          <a:p>
            <a:pPr algn="ctr"/>
            <a:r>
              <a:rPr lang="tr-TR" sz="4500" b="1" dirty="0" smtClean="0">
                <a:latin typeface="Comic Sans MS" panose="030F0702030302020204" pitchFamily="66" charset="0"/>
              </a:rPr>
              <a:t>Demet GÜLTEKİN</a:t>
            </a:r>
          </a:p>
          <a:p>
            <a:pPr algn="ctr"/>
            <a:r>
              <a:rPr lang="tr-TR" dirty="0" smtClean="0">
                <a:latin typeface="Comic Sans MS" panose="030F0702030302020204" pitchFamily="66" charset="0"/>
              </a:rPr>
              <a:t>BATTALGAZİ İLÇE MEM </a:t>
            </a:r>
          </a:p>
          <a:p>
            <a:pPr algn="ctr"/>
            <a:r>
              <a:rPr lang="tr-TR" dirty="0" smtClean="0">
                <a:latin typeface="Comic Sans MS" panose="030F0702030302020204" pitchFamily="66" charset="0"/>
              </a:rPr>
              <a:t>ÖZEL BÜRO</a:t>
            </a:r>
          </a:p>
          <a:p>
            <a:pPr algn="ctr"/>
            <a:r>
              <a:rPr lang="tr-TR" sz="2200" dirty="0" smtClean="0">
                <a:latin typeface="Comic Sans MS" panose="030F0702030302020204" pitchFamily="66" charset="0"/>
              </a:rPr>
              <a:t>2019-2020</a:t>
            </a:r>
            <a:endParaRPr lang="tr-TR" sz="2200" dirty="0">
              <a:latin typeface="Comic Sans MS" panose="030F0702030302020204" pitchFamily="66"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88640"/>
            <a:ext cx="1003210" cy="98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140968"/>
            <a:ext cx="548005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174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49071"/>
            <a:ext cx="7543800" cy="6104265"/>
          </a:xfrm>
        </p:spPr>
        <p:txBody>
          <a:bodyPr>
            <a:normAutofit/>
          </a:bodyPr>
          <a:lstStyle/>
          <a:p>
            <a:pPr marL="171450" indent="-171450" algn="just">
              <a:buFont typeface="Wingdings" panose="05000000000000000000" pitchFamily="2" charset="2"/>
              <a:buChar char="§"/>
            </a:pPr>
            <a:r>
              <a:rPr lang="tr-TR" sz="2800" dirty="0" smtClean="0"/>
              <a:t>Başvuru </a:t>
            </a:r>
            <a:r>
              <a:rPr lang="tr-TR" sz="2800" dirty="0"/>
              <a:t>sistemine </a:t>
            </a:r>
            <a:r>
              <a:rPr lang="tr-TR" sz="2800" b="1" dirty="0"/>
              <a:t>eksik, hatalı veya yanlış belge ve bilgi </a:t>
            </a:r>
            <a:r>
              <a:rPr lang="tr-TR" sz="2800" dirty="0" smtClean="0"/>
              <a:t>yüklenmesi</a:t>
            </a:r>
            <a:endParaRPr lang="tr-TR" sz="2800" dirty="0"/>
          </a:p>
          <a:p>
            <a:pPr marL="171450" lvl="0" indent="-171450" algn="just">
              <a:buFont typeface="Wingdings" panose="05000000000000000000" pitchFamily="2" charset="2"/>
              <a:buChar char="§"/>
            </a:pPr>
            <a:r>
              <a:rPr lang="tr-TR" sz="2800" dirty="0" smtClean="0"/>
              <a:t>Hazırlanan </a:t>
            </a:r>
            <a:r>
              <a:rPr lang="tr-TR" sz="2800" dirty="0"/>
              <a:t>projenin </a:t>
            </a:r>
            <a:r>
              <a:rPr lang="tr-TR" sz="2800" b="1" dirty="0"/>
              <a:t>halk sağlığı ve güvenliği için risk </a:t>
            </a:r>
            <a:r>
              <a:rPr lang="tr-TR" sz="2800" dirty="0"/>
              <a:t>teşkil </a:t>
            </a:r>
            <a:r>
              <a:rPr lang="tr-TR" sz="2800" dirty="0" smtClean="0"/>
              <a:t>etmesi</a:t>
            </a:r>
          </a:p>
          <a:p>
            <a:pPr marL="171450" indent="-171450" algn="just">
              <a:buFont typeface="Wingdings" panose="05000000000000000000" pitchFamily="2" charset="2"/>
              <a:buChar char="§"/>
            </a:pPr>
            <a:r>
              <a:rPr lang="tr-TR" sz="2800" b="1" dirty="0"/>
              <a:t>Kişilik haklarına aykırı </a:t>
            </a:r>
            <a:r>
              <a:rPr lang="tr-TR" sz="2800" dirty="0" smtClean="0"/>
              <a:t>çalışmalar</a:t>
            </a:r>
          </a:p>
          <a:p>
            <a:pPr marL="171450" lvl="0" indent="-171450" algn="just">
              <a:buFont typeface="Wingdings" panose="05000000000000000000" pitchFamily="2" charset="2"/>
              <a:buChar char="§"/>
            </a:pPr>
            <a:r>
              <a:rPr lang="tr-TR" sz="2800" dirty="0" smtClean="0"/>
              <a:t>Projede </a:t>
            </a:r>
            <a:r>
              <a:rPr lang="tr-TR" sz="2800" b="1" dirty="0"/>
              <a:t>etnik kökene, kişi veya toplumu karalamaya yönelik içerik </a:t>
            </a:r>
            <a:r>
              <a:rPr lang="tr-TR" sz="2800" dirty="0" smtClean="0"/>
              <a:t>bulunması</a:t>
            </a:r>
          </a:p>
          <a:p>
            <a:pPr marL="171450" lvl="0" indent="-171450" algn="just">
              <a:buFont typeface="Wingdings" panose="05000000000000000000" pitchFamily="2" charset="2"/>
              <a:buChar char="§"/>
            </a:pPr>
            <a:r>
              <a:rPr lang="tr-TR" sz="2800" b="1" dirty="0" smtClean="0"/>
              <a:t>Sağlığı tehdit eden deneyler </a:t>
            </a:r>
            <a:r>
              <a:rPr lang="tr-TR" sz="2800" dirty="0" smtClean="0"/>
              <a:t>yapılması durumlarında proje başvuruları hangi </a:t>
            </a:r>
            <a:r>
              <a:rPr lang="tr-TR" sz="2800" dirty="0"/>
              <a:t>aşamada olursa olsun </a:t>
            </a:r>
            <a:r>
              <a:rPr lang="tr-TR" sz="2800" b="1" dirty="0"/>
              <a:t>yarışmadan elenir.</a:t>
            </a:r>
            <a:endParaRPr lang="tr-TR" sz="2800" dirty="0"/>
          </a:p>
          <a:p>
            <a:endParaRPr lang="tr-TR" dirty="0"/>
          </a:p>
        </p:txBody>
      </p:sp>
      <p:sp>
        <p:nvSpPr>
          <p:cNvPr id="5" name="Dikdörtgen 4"/>
          <p:cNvSpPr/>
          <p:nvPr/>
        </p:nvSpPr>
        <p:spPr>
          <a:xfrm>
            <a:off x="755576" y="-2026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21344202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980728"/>
            <a:ext cx="7543800" cy="726976"/>
          </a:xfrm>
        </p:spPr>
        <p:txBody>
          <a:bodyPr>
            <a:normAutofit/>
          </a:bodyPr>
          <a:lstStyle/>
          <a:p>
            <a:pPr marL="0" indent="0" algn="ctr">
              <a:buNone/>
            </a:pPr>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Araştırma bir anket içeriyorsa </a:t>
            </a:r>
          </a:p>
          <a:p>
            <a:pPr marL="0" indent="0" algn="ctr">
              <a:buNone/>
            </a:pPr>
            <a:endParaRPr lang="tr-TR" b="1" dirty="0"/>
          </a:p>
        </p:txBody>
      </p:sp>
      <p:graphicFrame>
        <p:nvGraphicFramePr>
          <p:cNvPr id="2" name="Diyagram 1"/>
          <p:cNvGraphicFramePr/>
          <p:nvPr>
            <p:extLst>
              <p:ext uri="{D42A27DB-BD31-4B8C-83A1-F6EECF244321}">
                <p14:modId xmlns:p14="http://schemas.microsoft.com/office/powerpoint/2010/main" val="928194366"/>
              </p:ext>
            </p:extLst>
          </p:nvPr>
        </p:nvGraphicFramePr>
        <p:xfrm>
          <a:off x="827584" y="1397000"/>
          <a:ext cx="741682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755576" y="-2026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296772877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971600158"/>
              </p:ext>
            </p:extLst>
          </p:nvPr>
        </p:nvGraphicFramePr>
        <p:xfrm>
          <a:off x="395536" y="404664"/>
          <a:ext cx="813690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2" name="Dikdörtgen 1"/>
          <p:cNvSpPr/>
          <p:nvPr/>
        </p:nvSpPr>
        <p:spPr>
          <a:xfrm>
            <a:off x="4971229" y="4905683"/>
            <a:ext cx="2808312" cy="461665"/>
          </a:xfrm>
          <a:prstGeom prst="rect">
            <a:avLst/>
          </a:prstGeom>
        </p:spPr>
        <p:txBody>
          <a:bodyPr wrap="square">
            <a:spAutoFit/>
          </a:bodyPr>
          <a:lstStyle/>
          <a:p>
            <a:pPr algn="ctr"/>
            <a:r>
              <a:rPr lang="tr-TR" sz="1200" dirty="0">
                <a:solidFill>
                  <a:schemeClr val="bg1"/>
                </a:solidFill>
              </a:rPr>
              <a:t>H</a:t>
            </a:r>
            <a:r>
              <a:rPr lang="tr-TR" sz="1200" dirty="0" smtClean="0">
                <a:solidFill>
                  <a:schemeClr val="bg1"/>
                </a:solidFill>
              </a:rPr>
              <a:t>er </a:t>
            </a:r>
            <a:r>
              <a:rPr lang="tr-TR" sz="1200" dirty="0">
                <a:solidFill>
                  <a:schemeClr val="bg1"/>
                </a:solidFill>
              </a:rPr>
              <a:t>iki </a:t>
            </a:r>
            <a:r>
              <a:rPr lang="tr-TR" sz="1200" dirty="0" smtClean="0">
                <a:solidFill>
                  <a:schemeClr val="bg1"/>
                </a:solidFill>
              </a:rPr>
              <a:t>öğrenci </a:t>
            </a:r>
            <a:r>
              <a:rPr lang="tr-TR" sz="1200" dirty="0">
                <a:solidFill>
                  <a:schemeClr val="bg1"/>
                </a:solidFill>
              </a:rPr>
              <a:t>ve </a:t>
            </a:r>
            <a:r>
              <a:rPr lang="tr-TR" sz="1200" dirty="0" smtClean="0">
                <a:solidFill>
                  <a:schemeClr val="bg1"/>
                </a:solidFill>
              </a:rPr>
              <a:t>varsa danışmanın </a:t>
            </a:r>
            <a:r>
              <a:rPr lang="tr-TR" sz="1200" dirty="0" err="1">
                <a:solidFill>
                  <a:schemeClr val="bg1"/>
                </a:solidFill>
              </a:rPr>
              <a:t>ARBİS’e</a:t>
            </a:r>
            <a:r>
              <a:rPr lang="tr-TR" sz="1200" dirty="0">
                <a:solidFill>
                  <a:schemeClr val="bg1"/>
                </a:solidFill>
              </a:rPr>
              <a:t> kayıtlı olması gerekir</a:t>
            </a:r>
          </a:p>
        </p:txBody>
      </p:sp>
      <p:sp>
        <p:nvSpPr>
          <p:cNvPr id="3" name="Dikdörtgen 2"/>
          <p:cNvSpPr/>
          <p:nvPr/>
        </p:nvSpPr>
        <p:spPr>
          <a:xfrm>
            <a:off x="899592" y="4767183"/>
            <a:ext cx="3024335" cy="523220"/>
          </a:xfrm>
          <a:prstGeom prst="rect">
            <a:avLst/>
          </a:prstGeom>
        </p:spPr>
        <p:txBody>
          <a:bodyPr wrap="square">
            <a:spAutoFit/>
          </a:bodyPr>
          <a:lstStyle/>
          <a:p>
            <a:pPr algn="ctr"/>
            <a:r>
              <a:rPr lang="tr-TR" sz="1400" b="1" dirty="0" smtClean="0"/>
              <a:t>https</a:t>
            </a:r>
            <a:r>
              <a:rPr lang="tr-TR" sz="1400" b="1" dirty="0"/>
              <a:t>://ebideb.tubitak.gov.tr </a:t>
            </a:r>
            <a:endParaRPr lang="tr-TR" sz="1400" b="1" dirty="0" smtClean="0"/>
          </a:p>
          <a:p>
            <a:pPr algn="ctr"/>
            <a:r>
              <a:rPr lang="tr-TR" sz="1400" b="1" dirty="0" smtClean="0">
                <a:solidFill>
                  <a:schemeClr val="bg1"/>
                </a:solidFill>
              </a:rPr>
              <a:t>Başvuru adresi</a:t>
            </a:r>
          </a:p>
        </p:txBody>
      </p:sp>
      <p:cxnSp>
        <p:nvCxnSpPr>
          <p:cNvPr id="7" name="Düz Ok Bağlayıcısı 6"/>
          <p:cNvCxnSpPr/>
          <p:nvPr/>
        </p:nvCxnSpPr>
        <p:spPr>
          <a:xfrm>
            <a:off x="5211863" y="3789040"/>
            <a:ext cx="79208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H="1">
            <a:off x="2987824" y="378904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ol Yukarı Ok 10"/>
          <p:cNvSpPr/>
          <p:nvPr/>
        </p:nvSpPr>
        <p:spPr>
          <a:xfrm>
            <a:off x="5746519" y="1412776"/>
            <a:ext cx="514864" cy="1512168"/>
          </a:xfrm>
          <a:prstGeom prst="leftUp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386462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1608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03514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07858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904656"/>
          </a:xfrm>
        </p:spPr>
        <p:txBody>
          <a:bodyPr>
            <a:normAutofit/>
          </a:bodyPr>
          <a:lstStyle/>
          <a:p>
            <a:pPr marL="0" lvl="0" indent="0">
              <a:buNone/>
            </a:pPr>
            <a:r>
              <a:rPr lang="tr-TR" b="1" dirty="0" smtClean="0"/>
              <a:t>Projeler</a:t>
            </a:r>
          </a:p>
          <a:p>
            <a:pPr lvl="0">
              <a:buFont typeface="Wingdings" panose="05000000000000000000" pitchFamily="2" charset="2"/>
              <a:buChar char="v"/>
            </a:pPr>
            <a:r>
              <a:rPr lang="tr-TR" b="1" u="sng" dirty="0"/>
              <a:t>Özgünlük</a:t>
            </a:r>
            <a:r>
              <a:rPr lang="tr-TR" dirty="0"/>
              <a:t> ve Yaratıcılık </a:t>
            </a:r>
            <a:endParaRPr lang="tr-TR" dirty="0" smtClean="0"/>
          </a:p>
          <a:p>
            <a:pPr lvl="0">
              <a:buFont typeface="Wingdings" panose="05000000000000000000" pitchFamily="2" charset="2"/>
              <a:buChar char="v"/>
            </a:pPr>
            <a:r>
              <a:rPr lang="tr-TR" dirty="0"/>
              <a:t>Bilimsel Yöntem </a:t>
            </a:r>
            <a:endParaRPr lang="tr-TR" dirty="0" smtClean="0"/>
          </a:p>
          <a:p>
            <a:pPr lvl="0">
              <a:buFont typeface="Wingdings" panose="05000000000000000000" pitchFamily="2" charset="2"/>
              <a:buChar char="v"/>
            </a:pPr>
            <a:r>
              <a:rPr lang="tr-TR" dirty="0"/>
              <a:t>Sonuç ve Öneriler </a:t>
            </a:r>
            <a:endParaRPr lang="tr-TR" dirty="0" smtClean="0"/>
          </a:p>
          <a:p>
            <a:pPr lvl="0">
              <a:buFont typeface="Wingdings" panose="05000000000000000000" pitchFamily="2" charset="2"/>
              <a:buChar char="v"/>
            </a:pPr>
            <a:r>
              <a:rPr lang="tr-TR" dirty="0"/>
              <a:t>Uygulanabilirlik </a:t>
            </a:r>
            <a:endParaRPr lang="tr-TR" dirty="0" smtClean="0"/>
          </a:p>
          <a:p>
            <a:pPr lvl="0">
              <a:buFont typeface="Wingdings" panose="05000000000000000000" pitchFamily="2" charset="2"/>
              <a:buChar char="v"/>
            </a:pPr>
            <a:r>
              <a:rPr lang="tr-TR" b="1" u="sng" dirty="0"/>
              <a:t>Yaygın Etki </a:t>
            </a:r>
            <a:endParaRPr lang="tr-TR" b="1" u="sng" dirty="0" smtClean="0"/>
          </a:p>
          <a:p>
            <a:pPr lvl="0">
              <a:buFont typeface="Wingdings" panose="05000000000000000000" pitchFamily="2" charset="2"/>
              <a:buChar char="v"/>
            </a:pPr>
            <a:r>
              <a:rPr lang="tr-TR" dirty="0" smtClean="0"/>
              <a:t>Raporlama</a:t>
            </a:r>
          </a:p>
          <a:p>
            <a:pPr lvl="0">
              <a:buFont typeface="Wingdings" panose="05000000000000000000" pitchFamily="2" charset="2"/>
              <a:buChar char="v"/>
            </a:pPr>
            <a:r>
              <a:rPr lang="tr-TR" dirty="0" smtClean="0"/>
              <a:t>Sunum </a:t>
            </a:r>
            <a:r>
              <a:rPr lang="tr-TR" dirty="0"/>
              <a:t>gibi kriterlere göre değerlendirilir.</a:t>
            </a:r>
          </a:p>
          <a:p>
            <a:pPr marL="0" lvl="0" indent="0">
              <a:buNone/>
            </a:pPr>
            <a:endParaRPr lang="tr-TR" dirty="0" smtClean="0"/>
          </a:p>
          <a:p>
            <a:pPr marL="0" lvl="0" indent="0">
              <a:buNone/>
            </a:pPr>
            <a:r>
              <a:rPr lang="tr-TR" sz="1400" b="1" dirty="0" smtClean="0">
                <a:solidFill>
                  <a:schemeClr val="tx2">
                    <a:lumMod val="75000"/>
                    <a:lumOff val="25000"/>
                  </a:schemeClr>
                </a:solidFill>
              </a:rPr>
              <a:t>Detaylı </a:t>
            </a:r>
            <a:r>
              <a:rPr lang="tr-TR" sz="1400" b="1" dirty="0">
                <a:solidFill>
                  <a:schemeClr val="tx2">
                    <a:lumMod val="75000"/>
                    <a:lumOff val="25000"/>
                  </a:schemeClr>
                </a:solidFill>
              </a:rPr>
              <a:t>değerlendirme </a:t>
            </a:r>
            <a:r>
              <a:rPr lang="tr-TR" sz="1400" b="1" dirty="0" smtClean="0">
                <a:solidFill>
                  <a:schemeClr val="tx2">
                    <a:lumMod val="75000"/>
                    <a:lumOff val="25000"/>
                  </a:schemeClr>
                </a:solidFill>
              </a:rPr>
              <a:t>kriterleri </a:t>
            </a:r>
          </a:p>
          <a:p>
            <a:pPr marL="0" lvl="0" indent="0">
              <a:buNone/>
            </a:pPr>
            <a:r>
              <a:rPr lang="tr-TR" sz="1400" b="1" dirty="0" smtClean="0">
                <a:solidFill>
                  <a:schemeClr val="tx2">
                    <a:lumMod val="75000"/>
                    <a:lumOff val="25000"/>
                  </a:schemeClr>
                </a:solidFill>
                <a:hlinkClick r:id="rId2"/>
              </a:rPr>
              <a:t>http</a:t>
            </a:r>
            <a:r>
              <a:rPr lang="tr-TR" sz="1400" b="1" dirty="0">
                <a:solidFill>
                  <a:schemeClr val="tx2">
                    <a:lumMod val="75000"/>
                    <a:lumOff val="25000"/>
                  </a:schemeClr>
                </a:solidFill>
                <a:hlinkClick r:id="rId2"/>
              </a:rPr>
              <a:t>://</a:t>
            </a:r>
            <a:r>
              <a:rPr lang="tr-TR" sz="1400" b="1" dirty="0" smtClean="0">
                <a:solidFill>
                  <a:schemeClr val="tx2">
                    <a:lumMod val="75000"/>
                    <a:lumOff val="25000"/>
                  </a:schemeClr>
                </a:solidFill>
                <a:hlinkClick r:id="rId2"/>
              </a:rPr>
              <a:t>www.tubitak.gov.tr/tr/yarismalar/icerik-lise-ogrencileri-arastirma-projeleriyarismasi </a:t>
            </a:r>
            <a:endParaRPr lang="tr-TR" sz="1400" b="1" dirty="0" smtClean="0">
              <a:solidFill>
                <a:schemeClr val="tx2">
                  <a:lumMod val="75000"/>
                  <a:lumOff val="25000"/>
                </a:schemeClr>
              </a:solidFill>
            </a:endParaRPr>
          </a:p>
          <a:p>
            <a:pPr marL="0" lvl="0" indent="0">
              <a:buNone/>
            </a:pPr>
            <a:r>
              <a:rPr lang="tr-TR" sz="1400" b="1" dirty="0" smtClean="0">
                <a:solidFill>
                  <a:schemeClr val="tx2">
                    <a:lumMod val="75000"/>
                    <a:lumOff val="25000"/>
                  </a:schemeClr>
                </a:solidFill>
              </a:rPr>
              <a:t>adresinden ulaşılabilir.</a:t>
            </a:r>
          </a:p>
          <a:p>
            <a:endParaRPr lang="tr-TR" sz="1400" dirty="0"/>
          </a:p>
        </p:txBody>
      </p:sp>
      <p:sp>
        <p:nvSpPr>
          <p:cNvPr id="4" name="Dikdörtgen 3"/>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2440931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3167442843"/>
              </p:ext>
            </p:extLst>
          </p:nvPr>
        </p:nvGraphicFramePr>
        <p:xfrm>
          <a:off x="-1836712" y="980728"/>
          <a:ext cx="9577064" cy="613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Documents and Settings\burcin.alparslan\Desktop\karsilastir.jpg"/>
          <p:cNvPicPr>
            <a:picLocks noChangeAspect="1" noChangeArrowheads="1"/>
          </p:cNvPicPr>
          <p:nvPr/>
        </p:nvPicPr>
        <p:blipFill>
          <a:blip r:embed="rId7" cstate="print"/>
          <a:srcRect/>
          <a:stretch>
            <a:fillRect/>
          </a:stretch>
        </p:blipFill>
        <p:spPr bwMode="auto">
          <a:xfrm rot="21306405">
            <a:off x="5983660" y="507360"/>
            <a:ext cx="2930336" cy="2512178"/>
          </a:xfrm>
          <a:prstGeom prst="ellipse">
            <a:avLst/>
          </a:prstGeom>
          <a:ln>
            <a:noFill/>
          </a:ln>
          <a:effectLst>
            <a:softEdge rad="112500"/>
          </a:effectLst>
        </p:spPr>
      </p:pic>
      <p:sp>
        <p:nvSpPr>
          <p:cNvPr id="10" name="Dikdörtgen 9"/>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13" name="Akış Çizelgesi: Delikli Teyp 12"/>
          <p:cNvSpPr/>
          <p:nvPr/>
        </p:nvSpPr>
        <p:spPr>
          <a:xfrm>
            <a:off x="5436096" y="3501009"/>
            <a:ext cx="2880320" cy="216024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1">
                    <a:lumMod val="75000"/>
                  </a:schemeClr>
                </a:solidFill>
                <a:latin typeface="Comic Sans MS" panose="030F0702030302020204" pitchFamily="66" charset="0"/>
              </a:rPr>
              <a:t>Bölgesel yarışmalar, Adana, Ankara, Bursa, Erzurum, İstanbul-Asya, İstanbul-Avrupa, İzmir, Kayseri, Konya, Malatya, Samsun ve Van olmak üzere 12 Bölge Koordinatörlüğü tarafından yürütülür. </a:t>
            </a:r>
          </a:p>
        </p:txBody>
      </p:sp>
    </p:spTree>
    <p:extLst>
      <p:ext uri="{BB962C8B-B14F-4D97-AF65-F5344CB8AC3E}">
        <p14:creationId xmlns:p14="http://schemas.microsoft.com/office/powerpoint/2010/main" val="3540910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769771136"/>
              </p:ext>
            </p:extLst>
          </p:nvPr>
        </p:nvGraphicFramePr>
        <p:xfrm>
          <a:off x="755576" y="378284"/>
          <a:ext cx="5688632" cy="578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2" name="Dikey Kaydırma 1"/>
          <p:cNvSpPr/>
          <p:nvPr/>
        </p:nvSpPr>
        <p:spPr>
          <a:xfrm>
            <a:off x="6516216" y="476672"/>
            <a:ext cx="1944216" cy="5616624"/>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Sergide ve sunumda her iki öğrencinin de bulunması zorunludur, aksi halde her iki öğrenci de yarışmadan elenir. </a:t>
            </a:r>
          </a:p>
        </p:txBody>
      </p:sp>
    </p:spTree>
    <p:extLst>
      <p:ext uri="{BB962C8B-B14F-4D97-AF65-F5344CB8AC3E}">
        <p14:creationId xmlns:p14="http://schemas.microsoft.com/office/powerpoint/2010/main" val="185825406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graphicFrame>
        <p:nvGraphicFramePr>
          <p:cNvPr id="5" name="Diyagram 4"/>
          <p:cNvGraphicFramePr/>
          <p:nvPr>
            <p:extLst>
              <p:ext uri="{D42A27DB-BD31-4B8C-83A1-F6EECF244321}">
                <p14:modId xmlns:p14="http://schemas.microsoft.com/office/powerpoint/2010/main" val="1972693661"/>
              </p:ext>
            </p:extLst>
          </p:nvPr>
        </p:nvGraphicFramePr>
        <p:xfrm>
          <a:off x="769105" y="1304764"/>
          <a:ext cx="4001541"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4283968" y="548680"/>
            <a:ext cx="4198570" cy="5256584"/>
            <a:chOff x="72013" y="-1623063"/>
            <a:chExt cx="4198570" cy="5256584"/>
          </a:xfrm>
          <a:scene3d>
            <a:camera prst="orthographicFront"/>
            <a:lightRig rig="threePt" dir="t">
              <a:rot lat="0" lon="0" rev="7500000"/>
            </a:lightRig>
          </a:scene3d>
        </p:grpSpPr>
        <p:sp>
          <p:nvSpPr>
            <p:cNvPr id="7" name="Dikdörtgen 6"/>
            <p:cNvSpPr/>
            <p:nvPr/>
          </p:nvSpPr>
          <p:spPr>
            <a:xfrm>
              <a:off x="919303" y="-1623063"/>
              <a:ext cx="2990724" cy="5256584"/>
            </a:xfrm>
            <a:prstGeom prst="rect">
              <a:avLst/>
            </a:prstGeom>
            <a:gradFill>
              <a:gsLst>
                <a:gs pos="0">
                  <a:srgbClr val="000082"/>
                </a:gs>
                <a:gs pos="30000">
                  <a:srgbClr val="66008F"/>
                </a:gs>
                <a:gs pos="64999">
                  <a:srgbClr val="BA0066"/>
                </a:gs>
                <a:gs pos="89999">
                  <a:srgbClr val="FF0000"/>
                </a:gs>
                <a:gs pos="100000">
                  <a:srgbClr val="FF8200"/>
                </a:gs>
              </a:gsLst>
              <a:lin ang="5400000" scaled="0"/>
            </a:grad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Dikdörtgen 7"/>
            <p:cNvSpPr/>
            <p:nvPr/>
          </p:nvSpPr>
          <p:spPr>
            <a:xfrm>
              <a:off x="72013" y="-1479047"/>
              <a:ext cx="4198570" cy="51125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1289050" fontAlgn="base">
                <a:lnSpc>
                  <a:spcPct val="90000"/>
                </a:lnSpc>
                <a:spcBef>
                  <a:spcPct val="0"/>
                </a:spcBef>
                <a:spcAft>
                  <a:spcPct val="35000"/>
                </a:spcAft>
              </a:pPr>
              <a:endParaRPr lang="tr-TR" sz="2900" dirty="0">
                <a:solidFill>
                  <a:prstClr val="white"/>
                </a:solidFill>
              </a:endParaRPr>
            </a:p>
          </p:txBody>
        </p:sp>
      </p:grpSp>
      <p:sp>
        <p:nvSpPr>
          <p:cNvPr id="9" name="Dikdörtgen 8"/>
          <p:cNvSpPr/>
          <p:nvPr/>
        </p:nvSpPr>
        <p:spPr>
          <a:xfrm>
            <a:off x="5383286" y="1369014"/>
            <a:ext cx="2486668" cy="3748719"/>
          </a:xfrm>
          <a:prstGeom prst="rect">
            <a:avLst/>
          </a:prstGeom>
        </p:spPr>
        <p:txBody>
          <a:bodyPr wrap="square">
            <a:spAutoFit/>
          </a:bodyPr>
          <a:lstStyle/>
          <a:p>
            <a:pPr lvl="0" algn="ctr" defTabSz="1289050">
              <a:lnSpc>
                <a:spcPct val="90000"/>
              </a:lnSpc>
              <a:spcAft>
                <a:spcPct val="35000"/>
              </a:spcAft>
            </a:pPr>
            <a:r>
              <a:rPr lang="tr-TR" sz="2400" dirty="0">
                <a:solidFill>
                  <a:prstClr val="white"/>
                </a:solidFill>
                <a:latin typeface="Trebuchet MS"/>
              </a:rPr>
              <a:t>Final Yarışmasına Katılan Projeler Arasından  Uygun </a:t>
            </a:r>
            <a:r>
              <a:rPr lang="tr-TR" sz="2400" dirty="0" smtClean="0">
                <a:solidFill>
                  <a:prstClr val="white"/>
                </a:solidFill>
                <a:latin typeface="Trebuchet MS"/>
              </a:rPr>
              <a:t>Bulunan  Projeler Uluslararası </a:t>
            </a:r>
            <a:r>
              <a:rPr lang="tr-TR" sz="2400" dirty="0">
                <a:solidFill>
                  <a:prstClr val="white"/>
                </a:solidFill>
                <a:latin typeface="Trebuchet MS"/>
              </a:rPr>
              <a:t>Proje Yarışmalarına Katılmaya Hak Kazanmaktadır. </a:t>
            </a:r>
          </a:p>
        </p:txBody>
      </p:sp>
    </p:spTree>
    <p:extLst>
      <p:ext uri="{BB962C8B-B14F-4D97-AF65-F5344CB8AC3E}">
        <p14:creationId xmlns:p14="http://schemas.microsoft.com/office/powerpoint/2010/main" val="21856354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CC782AD-6D1B-4EF0-8FAD-9002F21C2393}"/>
              </a:ext>
            </a:extLst>
          </p:cNvPr>
          <p:cNvSpPr>
            <a:spLocks noGrp="1"/>
          </p:cNvSpPr>
          <p:nvPr>
            <p:ph type="title"/>
          </p:nvPr>
        </p:nvSpPr>
        <p:spPr>
          <a:xfrm>
            <a:off x="755575" y="25829"/>
            <a:ext cx="7560841" cy="346050"/>
          </a:xfrm>
        </p:spPr>
        <p:txBody>
          <a:bodyPr>
            <a:noAutofit/>
          </a:bodyPr>
          <a:lstStyle/>
          <a:p>
            <a:pPr marL="0" indent="0" algn="ctr">
              <a:buNone/>
            </a:pP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1600" b="1" dirty="0" smtClean="0">
                <a:solidFill>
                  <a:srgbClr val="FFFF00"/>
                </a:solidFill>
                <a:latin typeface="Arial" panose="020B0604020202020204" pitchFamily="34" charset="0"/>
                <a:cs typeface="Arial" panose="020B0604020202020204" pitchFamily="34" charset="0"/>
              </a:rPr>
              <a:t>ARAŞTIRMA PROJELERİ YARIŞMASI</a:t>
            </a:r>
            <a:endParaRPr lang="tr-TR" sz="2000" b="1" dirty="0">
              <a:solidFill>
                <a:srgbClr val="FFFF00"/>
              </a:solidFill>
              <a:latin typeface="Arial" panose="020B0604020202020204" pitchFamily="34" charset="0"/>
              <a:cs typeface="Arial" panose="020B0604020202020204" pitchFamily="34" charset="0"/>
            </a:endParaRPr>
          </a:p>
        </p:txBody>
      </p:sp>
      <p:graphicFrame>
        <p:nvGraphicFramePr>
          <p:cNvPr id="5" name="Diyagram 4">
            <a:extLst>
              <a:ext uri="{FF2B5EF4-FFF2-40B4-BE49-F238E27FC236}">
                <a16:creationId xmlns:a16="http://schemas.microsoft.com/office/drawing/2014/main" xmlns="" id="{E2CF6395-33BF-42B2-80FD-C61338500042}"/>
              </a:ext>
            </a:extLst>
          </p:cNvPr>
          <p:cNvGraphicFramePr/>
          <p:nvPr>
            <p:extLst>
              <p:ext uri="{D42A27DB-BD31-4B8C-83A1-F6EECF244321}">
                <p14:modId xmlns:p14="http://schemas.microsoft.com/office/powerpoint/2010/main" val="2672029455"/>
              </p:ext>
            </p:extLst>
          </p:nvPr>
        </p:nvGraphicFramePr>
        <p:xfrm>
          <a:off x="107504" y="404664"/>
          <a:ext cx="8928992" cy="5932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1933207538"/>
              </p:ext>
            </p:extLst>
          </p:nvPr>
        </p:nvGraphicFramePr>
        <p:xfrm>
          <a:off x="755576" y="456010"/>
          <a:ext cx="7560840" cy="5637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4237245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24" y="2204864"/>
            <a:ext cx="756084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275856" y="1067494"/>
            <a:ext cx="2592376" cy="461665"/>
          </a:xfrm>
          <a:prstGeom prst="rect">
            <a:avLst/>
          </a:prstGeom>
        </p:spPr>
        <p:txBody>
          <a:bodyPr wrap="none">
            <a:spAutoFit/>
          </a:bodyPr>
          <a:lstStyle/>
          <a:p>
            <a:r>
              <a:rPr lang="tr-T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anose="030F0702030302020204" pitchFamily="66" charset="0"/>
              </a:rPr>
              <a:t>Yarışma Takvimi</a:t>
            </a:r>
          </a:p>
        </p:txBody>
      </p:sp>
      <p:sp>
        <p:nvSpPr>
          <p:cNvPr id="7" name="Dikdörtgen 6"/>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8" name="Dikdörtgen 7"/>
          <p:cNvSpPr/>
          <p:nvPr/>
        </p:nvSpPr>
        <p:spPr>
          <a:xfrm>
            <a:off x="899592" y="5014405"/>
            <a:ext cx="7560840" cy="369332"/>
          </a:xfrm>
          <a:prstGeom prst="rect">
            <a:avLst/>
          </a:prstGeom>
        </p:spPr>
        <p:txBody>
          <a:bodyPr wrap="square">
            <a:spAutoFit/>
          </a:bodyPr>
          <a:lstStyle/>
          <a:p>
            <a:pPr algn="ctr"/>
            <a:r>
              <a:rPr lang="tr-TR" b="1" dirty="0" smtClean="0">
                <a:ln w="10541" cmpd="sng">
                  <a:solidFill>
                    <a:schemeClr val="accent1">
                      <a:shade val="88000"/>
                      <a:satMod val="110000"/>
                    </a:schemeClr>
                  </a:solidFill>
                  <a:prstDash val="solid"/>
                </a:ln>
                <a:latin typeface="Comic Sans MS" panose="030F0702030302020204" pitchFamily="66" charset="0"/>
                <a:cs typeface="Arial" pitchFamily="34" charset="0"/>
              </a:rPr>
              <a:t>24 Aralık-17 Ocak </a:t>
            </a:r>
            <a:endParaRPr lang="tr-TR" b="1" dirty="0">
              <a:ln w="10541" cmpd="sng">
                <a:solidFill>
                  <a:schemeClr val="accent1">
                    <a:shade val="88000"/>
                    <a:satMod val="110000"/>
                  </a:schemeClr>
                </a:solidFill>
                <a:prstDash val="solid"/>
              </a:ln>
              <a:latin typeface="Comic Sans MS" panose="030F0702030302020204" pitchFamily="66" charset="0"/>
            </a:endParaRPr>
          </a:p>
        </p:txBody>
      </p:sp>
    </p:spTree>
    <p:extLst>
      <p:ext uri="{BB962C8B-B14F-4D97-AF65-F5344CB8AC3E}">
        <p14:creationId xmlns:p14="http://schemas.microsoft.com/office/powerpoint/2010/main" val="4000127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476672"/>
            <a:ext cx="7543800" cy="943000"/>
          </a:xfrm>
        </p:spPr>
        <p:txBody>
          <a:bodyPr>
            <a:normAutofit/>
          </a:bodyPr>
          <a:lstStyle/>
          <a:p>
            <a:pPr marL="0" indent="0">
              <a:buNone/>
            </a:pPr>
            <a:r>
              <a:rPr lang="tr-TR" b="1" dirty="0" smtClean="0"/>
              <a:t>Bilimsel </a:t>
            </a:r>
            <a:r>
              <a:rPr lang="tr-TR" b="1" dirty="0"/>
              <a:t>Bir Araştırma Projesine Nasıl Başlanır? </a:t>
            </a:r>
            <a:endParaRPr lang="tr-TR" b="1" dirty="0" smtClean="0"/>
          </a:p>
        </p:txBody>
      </p:sp>
      <p:graphicFrame>
        <p:nvGraphicFramePr>
          <p:cNvPr id="2" name="Diyagram 1"/>
          <p:cNvGraphicFramePr/>
          <p:nvPr>
            <p:extLst>
              <p:ext uri="{D42A27DB-BD31-4B8C-83A1-F6EECF244321}">
                <p14:modId xmlns:p14="http://schemas.microsoft.com/office/powerpoint/2010/main" val="1378710666"/>
              </p:ext>
            </p:extLst>
          </p:nvPr>
        </p:nvGraphicFramePr>
        <p:xfrm>
          <a:off x="827584" y="1268760"/>
          <a:ext cx="741682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3347864" y="0"/>
            <a:ext cx="4464496" cy="461665"/>
          </a:xfrm>
          <a:prstGeom prst="rect">
            <a:avLst/>
          </a:prstGeom>
        </p:spPr>
        <p:txBody>
          <a:bodyPr wrap="square">
            <a:spAutoFit/>
          </a:bodyPr>
          <a:lstStyle/>
          <a:p>
            <a:r>
              <a:rPr lang="tr-TR" sz="2400" dirty="0" smtClean="0">
                <a:solidFill>
                  <a:srgbClr val="FFFF00"/>
                </a:solidFill>
              </a:rPr>
              <a:t>BİLGİ </a:t>
            </a:r>
            <a:r>
              <a:rPr lang="tr-TR" sz="2400" dirty="0">
                <a:solidFill>
                  <a:srgbClr val="FFFF00"/>
                </a:solidFill>
              </a:rPr>
              <a:t>NOTU</a:t>
            </a:r>
          </a:p>
        </p:txBody>
      </p:sp>
    </p:spTree>
    <p:extLst>
      <p:ext uri="{BB962C8B-B14F-4D97-AF65-F5344CB8AC3E}">
        <p14:creationId xmlns:p14="http://schemas.microsoft.com/office/powerpoint/2010/main" val="2055102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76672"/>
            <a:ext cx="7543800" cy="6120680"/>
          </a:xfrm>
        </p:spPr>
        <p:txBody>
          <a:bodyPr>
            <a:normAutofit/>
          </a:bodyPr>
          <a:lstStyle/>
          <a:p>
            <a:r>
              <a:rPr lang="tr-TR" b="1" dirty="0" smtClean="0"/>
              <a:t>Bölge yarışmalarında </a:t>
            </a:r>
            <a:r>
              <a:rPr lang="tr-TR" dirty="0" smtClean="0"/>
              <a:t>başarılı </a:t>
            </a:r>
            <a:r>
              <a:rPr lang="tr-TR" dirty="0"/>
              <a:t>bulunan projelere </a:t>
            </a:r>
            <a:r>
              <a:rPr lang="tr-TR" dirty="0">
                <a:solidFill>
                  <a:schemeClr val="accent1"/>
                </a:solidFill>
              </a:rPr>
              <a:t>Bölge Birinciliği, İkinciliği ve Üçüncülüğü ödülleri</a:t>
            </a:r>
            <a:r>
              <a:rPr lang="tr-TR" dirty="0"/>
              <a:t> verilir. Bölge Birincileri yarışmanın final aşamasına davet edilir</a:t>
            </a:r>
            <a:r>
              <a:rPr lang="tr-TR" dirty="0" smtClean="0"/>
              <a:t>.</a:t>
            </a:r>
          </a:p>
          <a:p>
            <a:r>
              <a:rPr lang="tr-TR" b="1" dirty="0"/>
              <a:t>Final yarışmasında </a:t>
            </a:r>
            <a:r>
              <a:rPr lang="tr-TR" dirty="0"/>
              <a:t>başarılı bulunan projelere </a:t>
            </a:r>
            <a:r>
              <a:rPr lang="tr-TR" dirty="0">
                <a:solidFill>
                  <a:schemeClr val="accent1"/>
                </a:solidFill>
              </a:rPr>
              <a:t>Birincilik, İkincilik, Üçüncülük ve Teşvik ödülü</a:t>
            </a:r>
            <a:r>
              <a:rPr lang="tr-TR" dirty="0"/>
              <a:t> verilir. </a:t>
            </a:r>
            <a:endParaRPr lang="tr-TR" dirty="0" smtClean="0"/>
          </a:p>
          <a:p>
            <a:r>
              <a:rPr lang="tr-TR" b="1" dirty="0" smtClean="0"/>
              <a:t>Bölge </a:t>
            </a:r>
            <a:r>
              <a:rPr lang="tr-TR" b="1" dirty="0"/>
              <a:t>ve final yarışmalarında</a:t>
            </a:r>
            <a:r>
              <a:rPr lang="tr-TR" dirty="0"/>
              <a:t> ödül alan </a:t>
            </a:r>
            <a:r>
              <a:rPr lang="tr-TR" dirty="0">
                <a:solidFill>
                  <a:schemeClr val="accent1"/>
                </a:solidFill>
              </a:rPr>
              <a:t>öğrencilere para ödülü ve başarı belgesi</a:t>
            </a:r>
            <a:r>
              <a:rPr lang="tr-TR" dirty="0"/>
              <a:t>, varsa </a:t>
            </a:r>
            <a:r>
              <a:rPr lang="tr-TR" dirty="0">
                <a:solidFill>
                  <a:schemeClr val="accent1"/>
                </a:solidFill>
              </a:rPr>
              <a:t>danışman öğretmenine para ödülü </a:t>
            </a:r>
            <a:r>
              <a:rPr lang="tr-TR" dirty="0"/>
              <a:t>verilir. </a:t>
            </a:r>
          </a:p>
          <a:p>
            <a:endParaRPr lang="tr-TR" dirty="0"/>
          </a:p>
        </p:txBody>
      </p:sp>
      <p:sp>
        <p:nvSpPr>
          <p:cNvPr id="4" name="Dikdörtgen 3"/>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3670840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02" y="416586"/>
            <a:ext cx="7560840" cy="573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240206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1899181" y="548680"/>
            <a:ext cx="5034403" cy="52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defTabSz="685800">
              <a:defRPr/>
            </a:pPr>
            <a:r>
              <a:rPr lang="tr-TR" sz="2100" dirty="0">
                <a:solidFill>
                  <a:srgbClr val="C00000"/>
                </a:solidFill>
                <a:cs typeface="Calibri" panose="020F0502020204030204" pitchFamily="34" charset="0"/>
              </a:rPr>
              <a:t>FİNAL YARIŞMASINDA DERECELERE VERİLEN ÖDÜLLER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42" y="1195417"/>
            <a:ext cx="4575546" cy="488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 4"/>
          <p:cNvGrpSpPr/>
          <p:nvPr/>
        </p:nvGrpSpPr>
        <p:grpSpPr>
          <a:xfrm>
            <a:off x="5958378" y="1330712"/>
            <a:ext cx="2355477" cy="4740283"/>
            <a:chOff x="3109838" y="-3097917"/>
            <a:chExt cx="3918989" cy="3658011"/>
          </a:xfrm>
        </p:grpSpPr>
        <p:sp>
          <p:nvSpPr>
            <p:cNvPr id="6" name="Aynı Yanın Köşesi Yuvarlatılmış Dikdörtgen 5"/>
            <p:cNvSpPr/>
            <p:nvPr/>
          </p:nvSpPr>
          <p:spPr>
            <a:xfrm>
              <a:off x="3109838" y="-3097917"/>
              <a:ext cx="3918989" cy="3658011"/>
            </a:xfrm>
            <a:prstGeom prst="round2SameRect">
              <a:avLst>
                <a:gd name="adj1" fmla="val 8000"/>
                <a:gd name="adj2" fmla="val 0"/>
              </a:avLst>
            </a:prstGeom>
            <a:ln>
              <a:solidFill>
                <a:schemeClr val="accent6">
                  <a:lumMod val="75000"/>
                </a:schemeClr>
              </a:solidFill>
            </a:ln>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Aynı Yanın Köşesi Yuvarlatılmış Dikdörtgen 4"/>
            <p:cNvSpPr/>
            <p:nvPr/>
          </p:nvSpPr>
          <p:spPr>
            <a:xfrm>
              <a:off x="3336083" y="-2776761"/>
              <a:ext cx="3219396" cy="3336855"/>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algn="ctr"/>
              <a:r>
                <a:rPr lang="tr-TR" sz="2400" b="1" dirty="0"/>
                <a:t>Final yarışması </a:t>
              </a:r>
              <a:r>
                <a:rPr lang="tr-TR" sz="2400" dirty="0"/>
                <a:t>değerlendirme sonucunda jüri tarafından uygun bulunursa </a:t>
              </a:r>
              <a:r>
                <a:rPr lang="tr-TR" sz="2400" dirty="0">
                  <a:solidFill>
                    <a:schemeClr val="accent1"/>
                  </a:solidFill>
                </a:rPr>
                <a:t>Yılın Genç Araştırmacısı Ödülü </a:t>
              </a:r>
              <a:r>
                <a:rPr lang="tr-TR" sz="2400" dirty="0"/>
                <a:t>verilebilir.</a:t>
              </a:r>
            </a:p>
          </p:txBody>
        </p:sp>
      </p:grpSp>
      <p:grpSp>
        <p:nvGrpSpPr>
          <p:cNvPr id="8" name="Grup 7"/>
          <p:cNvGrpSpPr/>
          <p:nvPr/>
        </p:nvGrpSpPr>
        <p:grpSpPr>
          <a:xfrm rot="16200000">
            <a:off x="4401219" y="3644591"/>
            <a:ext cx="2838762" cy="528698"/>
            <a:chOff x="2139740" y="1502446"/>
            <a:chExt cx="1453795" cy="1123324"/>
          </a:xfrm>
          <a:solidFill>
            <a:srgbClr val="FFC000"/>
          </a:solidFill>
        </p:grpSpPr>
        <p:sp>
          <p:nvSpPr>
            <p:cNvPr id="9" name="Yuvarlatılmış Dikdörtgen 8"/>
            <p:cNvSpPr/>
            <p:nvPr/>
          </p:nvSpPr>
          <p:spPr>
            <a:xfrm>
              <a:off x="2139740" y="1502446"/>
              <a:ext cx="1453795" cy="1123324"/>
            </a:xfrm>
            <a:prstGeom prst="roundRect">
              <a:avLst/>
            </a:prstGeom>
            <a:grpFill/>
            <a:ln>
              <a:solidFill>
                <a:schemeClr val="accent6">
                  <a:lumMod val="75000"/>
                </a:schemeClr>
              </a:solidFill>
            </a:ln>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10" name="Yuvarlatılmış Dikdörtgen 4"/>
            <p:cNvSpPr/>
            <p:nvPr/>
          </p:nvSpPr>
          <p:spPr>
            <a:xfrm>
              <a:off x="2311904" y="1686169"/>
              <a:ext cx="1105063" cy="755877"/>
            </a:xfrm>
            <a:prstGeom prst="rect">
              <a:avLst/>
            </a:prstGeom>
            <a:grp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b="1" dirty="0" smtClean="0">
                  <a:solidFill>
                    <a:schemeClr val="tx1"/>
                  </a:solidFill>
                  <a:latin typeface="Arial" pitchFamily="34" charset="0"/>
                  <a:cs typeface="Arial" pitchFamily="34" charset="0"/>
                </a:rPr>
                <a:t>FİNAL</a:t>
              </a:r>
              <a:endParaRPr lang="tr-TR" sz="1800" b="1" kern="1200" dirty="0">
                <a:solidFill>
                  <a:schemeClr val="tx1"/>
                </a:solidFill>
                <a:latin typeface="Arial" pitchFamily="34" charset="0"/>
                <a:cs typeface="Arial" pitchFamily="34" charset="0"/>
              </a:endParaRPr>
            </a:p>
          </p:txBody>
        </p:sp>
      </p:grpSp>
      <p:sp>
        <p:nvSpPr>
          <p:cNvPr id="11" name="Dikdörtgen 10"/>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190440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8952"/>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0647" y="3501008"/>
            <a:ext cx="2800349" cy="240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 5"/>
          <p:cNvGrpSpPr/>
          <p:nvPr/>
        </p:nvGrpSpPr>
        <p:grpSpPr>
          <a:xfrm>
            <a:off x="812780" y="3587984"/>
            <a:ext cx="3903236" cy="2562352"/>
            <a:chOff x="3162661" y="-2306594"/>
            <a:chExt cx="4673443" cy="2614741"/>
          </a:xfrm>
        </p:grpSpPr>
        <p:sp>
          <p:nvSpPr>
            <p:cNvPr id="7" name="Aynı Yanın Köşesi Yuvarlatılmış Dikdörtgen 6"/>
            <p:cNvSpPr/>
            <p:nvPr/>
          </p:nvSpPr>
          <p:spPr>
            <a:xfrm>
              <a:off x="3162661" y="-2306594"/>
              <a:ext cx="4673443" cy="2498330"/>
            </a:xfrm>
            <a:prstGeom prst="round2SameRect">
              <a:avLst>
                <a:gd name="adj1" fmla="val 8000"/>
                <a:gd name="adj2" fmla="val 0"/>
              </a:avLst>
            </a:prstGeom>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Aynı Yanın Köşesi Yuvarlatılmış Dikdörtgen 4"/>
            <p:cNvSpPr/>
            <p:nvPr/>
          </p:nvSpPr>
          <p:spPr>
            <a:xfrm>
              <a:off x="3254914" y="-1880986"/>
              <a:ext cx="4047079" cy="21891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r>
                <a:rPr lang="tr-TR" sz="1600" dirty="0" smtClean="0"/>
                <a:t>Uluslararası </a:t>
              </a:r>
              <a:r>
                <a:rPr lang="tr-TR" sz="1600" dirty="0"/>
                <a:t>proje yarışmalarına TÜBİTAK tarafından gönderilerek Birincilik, İkincilik, Üçüncülük ve Dördüncülük ödülü alan öğrenciler TÜBİTAK 2205 - Yurt İçi Lisans Burs Programından yararlandırılırlar. </a:t>
              </a:r>
            </a:p>
          </p:txBody>
        </p:sp>
      </p:grpSp>
      <p:sp>
        <p:nvSpPr>
          <p:cNvPr id="9" name="Yuvarlatılmış Dikdörtgen 8"/>
          <p:cNvSpPr/>
          <p:nvPr/>
        </p:nvSpPr>
        <p:spPr>
          <a:xfrm>
            <a:off x="812780" y="3223819"/>
            <a:ext cx="2608543" cy="728330"/>
          </a:xfrm>
          <a:prstGeom prst="roundRect">
            <a:avLst/>
          </a:prstGeom>
          <a:solidFill>
            <a:srgbClr val="FFC000"/>
          </a:solidFill>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10" name="Yuvarlatılmış Dikdörtgen 4"/>
          <p:cNvSpPr/>
          <p:nvPr/>
        </p:nvSpPr>
        <p:spPr>
          <a:xfrm>
            <a:off x="1125644" y="3342940"/>
            <a:ext cx="1982814" cy="490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b="1" dirty="0" smtClean="0">
                <a:latin typeface="Arial" pitchFamily="34" charset="0"/>
                <a:cs typeface="Arial" pitchFamily="34" charset="0"/>
              </a:rPr>
              <a:t>LİSANS BURSU</a:t>
            </a:r>
            <a:endParaRPr lang="tr-TR" b="1" kern="1200" dirty="0">
              <a:latin typeface="Arial" pitchFamily="34" charset="0"/>
              <a:cs typeface="Arial" pitchFamily="34" charset="0"/>
            </a:endParaRPr>
          </a:p>
        </p:txBody>
      </p:sp>
      <p:grpSp>
        <p:nvGrpSpPr>
          <p:cNvPr id="11" name="Grup 10"/>
          <p:cNvGrpSpPr/>
          <p:nvPr/>
        </p:nvGrpSpPr>
        <p:grpSpPr>
          <a:xfrm>
            <a:off x="4845228" y="752229"/>
            <a:ext cx="3471188" cy="2368577"/>
            <a:chOff x="2717571" y="-3090157"/>
            <a:chExt cx="3681820" cy="3870374"/>
          </a:xfrm>
        </p:grpSpPr>
        <p:sp>
          <p:nvSpPr>
            <p:cNvPr id="12" name="Aynı Yanın Köşesi Yuvarlatılmış Dikdörtgen 11"/>
            <p:cNvSpPr/>
            <p:nvPr/>
          </p:nvSpPr>
          <p:spPr>
            <a:xfrm>
              <a:off x="2717571" y="-3090157"/>
              <a:ext cx="3681820" cy="3658011"/>
            </a:xfrm>
            <a:prstGeom prst="round2SameRect">
              <a:avLst>
                <a:gd name="adj1" fmla="val 8000"/>
                <a:gd name="adj2" fmla="val 0"/>
              </a:avLst>
            </a:prstGeom>
            <a:ln>
              <a:solidFill>
                <a:schemeClr val="accent6">
                  <a:lumMod val="75000"/>
                </a:schemeClr>
              </a:solidFill>
            </a:ln>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Aynı Yanın Köşesi Yuvarlatılmış Dikdörtgen 4"/>
            <p:cNvSpPr/>
            <p:nvPr/>
          </p:nvSpPr>
          <p:spPr>
            <a:xfrm>
              <a:off x="2852429" y="-2556638"/>
              <a:ext cx="3353084" cy="3336855"/>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algn="just"/>
              <a:r>
                <a:rPr lang="tr-TR" sz="1400" dirty="0">
                  <a:latin typeface="Comic Sans MS" panose="030F0702030302020204" pitchFamily="66" charset="0"/>
                </a:rPr>
                <a:t>Final Yarışmasında ulusal dereceye giren öğrenciler, üniversite sınavına girecekleri ilk yıl, bir defaya mahsus olmak üzere derece aldıkları alanla ilgili bir bölümü tercih etmeleri durumunda yarışmada aldıkları derece ile orantılı ek katsayı uygulamasından </a:t>
              </a:r>
              <a:r>
                <a:rPr lang="tr-TR" sz="1400" dirty="0" smtClean="0">
                  <a:latin typeface="Comic Sans MS" panose="030F0702030302020204" pitchFamily="66" charset="0"/>
                </a:rPr>
                <a:t>yararlanırlar(Bkz</a:t>
              </a:r>
              <a:r>
                <a:rPr lang="tr-TR" sz="1400" dirty="0">
                  <a:latin typeface="Comic Sans MS" panose="030F0702030302020204" pitchFamily="66" charset="0"/>
                </a:rPr>
                <a:t>. 2020 YKS Kılavuzu)</a:t>
              </a:r>
              <a:endParaRPr lang="tr-TR" sz="1400" b="1" u="sng" dirty="0">
                <a:latin typeface="Comic Sans MS" panose="030F0702030302020204" pitchFamily="66" charset="0"/>
                <a:cs typeface="Calibri" pitchFamily="34" charset="0"/>
              </a:endParaRPr>
            </a:p>
          </p:txBody>
        </p:sp>
      </p:grpSp>
      <p:sp>
        <p:nvSpPr>
          <p:cNvPr id="15" name="Yuvarlatılmış Dikdörtgen 14"/>
          <p:cNvSpPr/>
          <p:nvPr/>
        </p:nvSpPr>
        <p:spPr>
          <a:xfrm>
            <a:off x="4845228" y="463441"/>
            <a:ext cx="2074673" cy="615468"/>
          </a:xfrm>
          <a:prstGeom prst="roundRect">
            <a:avLst/>
          </a:prstGeom>
          <a:solidFill>
            <a:schemeClr val="accent1"/>
          </a:solidFill>
          <a:ln>
            <a:solidFill>
              <a:schemeClr val="accent6">
                <a:lumMod val="75000"/>
              </a:schemeClr>
            </a:solidFill>
          </a:ln>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grpSp>
        <p:nvGrpSpPr>
          <p:cNvPr id="17" name="Grup 16"/>
          <p:cNvGrpSpPr/>
          <p:nvPr/>
        </p:nvGrpSpPr>
        <p:grpSpPr>
          <a:xfrm>
            <a:off x="755576" y="845633"/>
            <a:ext cx="3960440" cy="2160239"/>
            <a:chOff x="-4234431" y="3401353"/>
            <a:chExt cx="4085413" cy="2638738"/>
          </a:xfrm>
        </p:grpSpPr>
        <p:sp>
          <p:nvSpPr>
            <p:cNvPr id="18" name="Aynı Yanın Köşesi Yuvarlatılmış Dikdörtgen 17"/>
            <p:cNvSpPr/>
            <p:nvPr/>
          </p:nvSpPr>
          <p:spPr>
            <a:xfrm>
              <a:off x="-4234431" y="3401353"/>
              <a:ext cx="4085413" cy="2638738"/>
            </a:xfrm>
            <a:prstGeom prst="round2SameRect">
              <a:avLst>
                <a:gd name="adj1" fmla="val 8000"/>
                <a:gd name="adj2" fmla="val 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Aynı Yanın Köşesi Yuvarlatılmış Dikdörtgen 4"/>
            <p:cNvSpPr/>
            <p:nvPr/>
          </p:nvSpPr>
          <p:spPr>
            <a:xfrm>
              <a:off x="-4095942" y="3588166"/>
              <a:ext cx="3601081" cy="2451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45720" rIns="15240" bIns="15240" numCol="1" spcCol="1270" anchor="t" anchorCtr="0">
              <a:noAutofit/>
            </a:bodyPr>
            <a:lstStyle/>
            <a:p>
              <a:pPr algn="just"/>
              <a:r>
                <a:rPr lang="tr-TR" sz="1400" dirty="0"/>
                <a:t>Uluslararası proje yarışmalarına TÜBİTAK tarafından gönderilerek Birincilik, İkincilik ve Üçüncülük ödüllerinden birini alan öğrenciler, derece aldıkları alanla ilgili bir bölümü tercih etmeleri durumunda alanlarındaki yükseköğretim programlarından burslu programlar hariç kontenjan dışından ÖSYM tarafından yerleştirilir (Bkz. 2020 YKS Kılavuzu).</a:t>
              </a:r>
              <a:endParaRPr lang="tr-TR" dirty="0">
                <a:latin typeface="Calibri" pitchFamily="34" charset="0"/>
                <a:cs typeface="Calibri" pitchFamily="34" charset="0"/>
              </a:endParaRPr>
            </a:p>
          </p:txBody>
        </p:sp>
      </p:grpSp>
      <p:grpSp>
        <p:nvGrpSpPr>
          <p:cNvPr id="20" name="Grup 19"/>
          <p:cNvGrpSpPr/>
          <p:nvPr/>
        </p:nvGrpSpPr>
        <p:grpSpPr>
          <a:xfrm>
            <a:off x="755576" y="387531"/>
            <a:ext cx="2601042" cy="611039"/>
            <a:chOff x="2159585" y="307165"/>
            <a:chExt cx="2053134" cy="1013652"/>
          </a:xfrm>
          <a:solidFill>
            <a:srgbClr val="00B0F0"/>
          </a:solidFill>
        </p:grpSpPr>
        <p:sp>
          <p:nvSpPr>
            <p:cNvPr id="21" name="Yuvarlatılmış Dikdörtgen 20"/>
            <p:cNvSpPr/>
            <p:nvPr/>
          </p:nvSpPr>
          <p:spPr>
            <a:xfrm>
              <a:off x="2159585" y="352508"/>
              <a:ext cx="2053134" cy="910837"/>
            </a:xfrm>
            <a:prstGeom prst="roundRect">
              <a:avLst/>
            </a:prstGeom>
            <a:grpFill/>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sp>
        <p:sp>
          <p:nvSpPr>
            <p:cNvPr id="22" name="Yuvarlatılmış Dikdörtgen 4"/>
            <p:cNvSpPr/>
            <p:nvPr/>
          </p:nvSpPr>
          <p:spPr>
            <a:xfrm>
              <a:off x="2227048" y="307165"/>
              <a:ext cx="1918208" cy="10136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Aft>
                  <a:spcPct val="35000"/>
                </a:spcAft>
              </a:pPr>
              <a:r>
                <a:rPr lang="tr-TR" sz="1400" b="1" dirty="0">
                  <a:latin typeface="Arial" pitchFamily="34" charset="0"/>
                  <a:cs typeface="Arial" pitchFamily="34" charset="0"/>
                </a:rPr>
                <a:t>DOĞRUDAN YERLEŞTİRME HAKKI</a:t>
              </a:r>
            </a:p>
          </p:txBody>
        </p:sp>
      </p:grpSp>
      <p:sp>
        <p:nvSpPr>
          <p:cNvPr id="23" name="Dikdörtgen 22"/>
          <p:cNvSpPr/>
          <p:nvPr/>
        </p:nvSpPr>
        <p:spPr>
          <a:xfrm>
            <a:off x="5110461" y="584856"/>
            <a:ext cx="1544205" cy="341632"/>
          </a:xfrm>
          <a:prstGeom prst="rect">
            <a:avLst/>
          </a:prstGeom>
        </p:spPr>
        <p:txBody>
          <a:bodyPr wrap="none">
            <a:spAutoFit/>
          </a:bodyPr>
          <a:lstStyle/>
          <a:p>
            <a:pPr lvl="0" algn="ctr" defTabSz="800100">
              <a:lnSpc>
                <a:spcPct val="90000"/>
              </a:lnSpc>
              <a:spcBef>
                <a:spcPct val="0"/>
              </a:spcBef>
              <a:spcAft>
                <a:spcPct val="35000"/>
              </a:spcAft>
            </a:pPr>
            <a:r>
              <a:rPr lang="tr-TR" b="1" dirty="0">
                <a:solidFill>
                  <a:schemeClr val="bg1"/>
                </a:solidFill>
                <a:latin typeface="Arial" pitchFamily="34" charset="0"/>
                <a:cs typeface="Arial" pitchFamily="34" charset="0"/>
              </a:rPr>
              <a:t>EK KATSAYI</a:t>
            </a:r>
          </a:p>
        </p:txBody>
      </p:sp>
    </p:spTree>
    <p:extLst>
      <p:ext uri="{BB962C8B-B14F-4D97-AF65-F5344CB8AC3E}">
        <p14:creationId xmlns:p14="http://schemas.microsoft.com/office/powerpoint/2010/main" val="2487023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204 A VELİ BİLDİRİ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 y="3862"/>
            <a:ext cx="9143912" cy="68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1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graphicFrame>
        <p:nvGraphicFramePr>
          <p:cNvPr id="8" name="Diyagram 7"/>
          <p:cNvGraphicFramePr/>
          <p:nvPr>
            <p:extLst>
              <p:ext uri="{D42A27DB-BD31-4B8C-83A1-F6EECF244321}">
                <p14:modId xmlns:p14="http://schemas.microsoft.com/office/powerpoint/2010/main" val="54909841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p:cNvSpPr/>
          <p:nvPr/>
        </p:nvSpPr>
        <p:spPr>
          <a:xfrm>
            <a:off x="8316416" y="116632"/>
            <a:ext cx="664728" cy="988659"/>
          </a:xfrm>
          <a:prstGeom prst="rect">
            <a:avLst/>
          </a:prstGeom>
          <a:blipFill>
            <a:blip r:embed="rId7" cstate="print"/>
            <a:stretch>
              <a:fillRect/>
            </a:stretch>
          </a:blipFill>
        </p:spPr>
        <p:txBody>
          <a:bodyPr wrap="square" lIns="0" tIns="0" rIns="0" bIns="0" rtlCol="0"/>
          <a:lstStyle/>
          <a:p>
            <a:endParaRPr/>
          </a:p>
        </p:txBody>
      </p:sp>
      <p:sp>
        <p:nvSpPr>
          <p:cNvPr id="10" name="object 5"/>
          <p:cNvSpPr/>
          <p:nvPr/>
        </p:nvSpPr>
        <p:spPr>
          <a:xfrm>
            <a:off x="251520" y="76197"/>
            <a:ext cx="664728" cy="988659"/>
          </a:xfrm>
          <a:prstGeom prst="rect">
            <a:avLst/>
          </a:prstGeom>
          <a:blipFill>
            <a:blip r:embed="rId7" cstate="print"/>
            <a:stretch>
              <a:fillRect/>
            </a:stretch>
          </a:blipFill>
        </p:spPr>
        <p:txBody>
          <a:bodyPr wrap="square" lIns="0" tIns="0" rIns="0" bIns="0" rtlCol="0"/>
          <a:lstStyle/>
          <a:p>
            <a:endParaRPr/>
          </a:p>
        </p:txBody>
      </p:sp>
      <p:sp>
        <p:nvSpPr>
          <p:cNvPr id="11" name="Oval 10"/>
          <p:cNvSpPr/>
          <p:nvPr/>
        </p:nvSpPr>
        <p:spPr>
          <a:xfrm>
            <a:off x="3923928" y="5672194"/>
            <a:ext cx="1224136" cy="8531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ÖZEL BÜRO</a:t>
            </a:r>
            <a:endParaRPr lang="tr-T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45902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76672"/>
            <a:ext cx="7482408" cy="5616624"/>
          </a:xfrm>
        </p:spPr>
        <p:txBody>
          <a:bodyPr>
            <a:normAutofit/>
          </a:bodyPr>
          <a:lstStyle/>
          <a:p>
            <a:pPr marL="0" indent="0">
              <a:buNone/>
            </a:pPr>
            <a:r>
              <a:rPr lang="tr-TR" sz="3600" dirty="0" smtClean="0"/>
              <a:t>Ortaokul </a:t>
            </a:r>
            <a:r>
              <a:rPr lang="tr-TR" sz="3600" dirty="0"/>
              <a:t>öğrenimine devam etmekte olan </a:t>
            </a:r>
            <a:r>
              <a:rPr lang="tr-TR" sz="3600" dirty="0" smtClean="0"/>
              <a:t>öğrencileri</a:t>
            </a:r>
          </a:p>
          <a:p>
            <a:pPr>
              <a:buFont typeface="Wingdings" panose="05000000000000000000" pitchFamily="2" charset="2"/>
              <a:buChar char="v"/>
            </a:pPr>
            <a:r>
              <a:rPr lang="tr-TR" sz="3600" dirty="0" smtClean="0"/>
              <a:t>temel, sosyal ve uygulamalı bilim alanlarında çalışmalar yapmaya teşvik etmek, </a:t>
            </a:r>
          </a:p>
          <a:p>
            <a:pPr>
              <a:buFont typeface="Wingdings" panose="05000000000000000000" pitchFamily="2" charset="2"/>
              <a:buChar char="v"/>
            </a:pPr>
            <a:r>
              <a:rPr lang="tr-TR" sz="3600" dirty="0" smtClean="0"/>
              <a:t>çalışmalarını </a:t>
            </a:r>
            <a:r>
              <a:rPr lang="tr-TR" sz="3600" dirty="0"/>
              <a:t>yönlendirmek </a:t>
            </a:r>
            <a:endParaRPr lang="tr-TR" sz="3600" dirty="0" smtClean="0"/>
          </a:p>
          <a:p>
            <a:pPr>
              <a:buFont typeface="Wingdings" panose="05000000000000000000" pitchFamily="2" charset="2"/>
              <a:buChar char="v"/>
            </a:pPr>
            <a:r>
              <a:rPr lang="tr-TR" sz="3600" dirty="0" smtClean="0"/>
              <a:t>mevcut </a:t>
            </a:r>
            <a:r>
              <a:rPr lang="tr-TR" sz="3600" dirty="0"/>
              <a:t>bilimsel çalışmalarının gelişimine katkı </a:t>
            </a:r>
            <a:r>
              <a:rPr lang="tr-TR" sz="3600" dirty="0" smtClean="0"/>
              <a:t>sağlamak </a:t>
            </a:r>
            <a:endParaRPr lang="tr-TR" sz="3600" dirty="0"/>
          </a:p>
        </p:txBody>
      </p:sp>
      <p:sp>
        <p:nvSpPr>
          <p:cNvPr id="5" name="Dikdörtgen 4"/>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1666523679"/>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731728357"/>
              </p:ext>
            </p:extLst>
          </p:nvPr>
        </p:nvGraphicFramePr>
        <p:xfrm>
          <a:off x="4355976" y="188640"/>
          <a:ext cx="435597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2533181746"/>
              </p:ext>
            </p:extLst>
          </p:nvPr>
        </p:nvGraphicFramePr>
        <p:xfrm>
          <a:off x="4572000" y="1484784"/>
          <a:ext cx="3600400" cy="4464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graphicFrame>
        <p:nvGraphicFramePr>
          <p:cNvPr id="6" name="Diyagram 5"/>
          <p:cNvGraphicFramePr/>
          <p:nvPr>
            <p:extLst>
              <p:ext uri="{D42A27DB-BD31-4B8C-83A1-F6EECF244321}">
                <p14:modId xmlns:p14="http://schemas.microsoft.com/office/powerpoint/2010/main" val="3456887095"/>
              </p:ext>
            </p:extLst>
          </p:nvPr>
        </p:nvGraphicFramePr>
        <p:xfrm>
          <a:off x="611560" y="1196752"/>
          <a:ext cx="3312368" cy="4320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993409797"/>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graphicFrame>
        <p:nvGraphicFramePr>
          <p:cNvPr id="8" name="Diyagram 7"/>
          <p:cNvGraphicFramePr/>
          <p:nvPr>
            <p:extLst>
              <p:ext uri="{D42A27DB-BD31-4B8C-83A1-F6EECF244321}">
                <p14:modId xmlns:p14="http://schemas.microsoft.com/office/powerpoint/2010/main" val="201632491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p:cNvSpPr/>
          <p:nvPr/>
        </p:nvSpPr>
        <p:spPr>
          <a:xfrm>
            <a:off x="8316416" y="116632"/>
            <a:ext cx="664728" cy="988659"/>
          </a:xfrm>
          <a:prstGeom prst="rect">
            <a:avLst/>
          </a:prstGeom>
          <a:blipFill>
            <a:blip r:embed="rId7" cstate="print"/>
            <a:stretch>
              <a:fillRect/>
            </a:stretch>
          </a:blipFill>
        </p:spPr>
        <p:txBody>
          <a:bodyPr wrap="square" lIns="0" tIns="0" rIns="0" bIns="0" rtlCol="0"/>
          <a:lstStyle/>
          <a:p>
            <a:endParaRPr/>
          </a:p>
        </p:txBody>
      </p:sp>
      <p:sp>
        <p:nvSpPr>
          <p:cNvPr id="10" name="object 5"/>
          <p:cNvSpPr/>
          <p:nvPr/>
        </p:nvSpPr>
        <p:spPr>
          <a:xfrm>
            <a:off x="251520" y="76197"/>
            <a:ext cx="664728" cy="988659"/>
          </a:xfrm>
          <a:prstGeom prst="rect">
            <a:avLst/>
          </a:prstGeom>
          <a:blipFill>
            <a:blip r:embed="rId7" cstate="print"/>
            <a:stretch>
              <a:fillRect/>
            </a:stretch>
          </a:blipFill>
        </p:spPr>
        <p:txBody>
          <a:bodyPr wrap="square" lIns="0" tIns="0" rIns="0" bIns="0" rtlCol="0"/>
          <a:lstStyle/>
          <a:p>
            <a:endParaRPr/>
          </a:p>
        </p:txBody>
      </p:sp>
      <p:sp>
        <p:nvSpPr>
          <p:cNvPr id="11" name="Oval 10"/>
          <p:cNvSpPr/>
          <p:nvPr/>
        </p:nvSpPr>
        <p:spPr>
          <a:xfrm>
            <a:off x="3923928" y="5672194"/>
            <a:ext cx="1224136" cy="8531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ÖZEL BÜRO</a:t>
            </a:r>
            <a:endParaRPr lang="tr-T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165771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5"/>
            <a:ext cx="7488832" cy="574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951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p:txBody>
          <a:bodyPr>
            <a:normAutofit lnSpcReduction="10000"/>
          </a:bodyPr>
          <a:lstStyle/>
          <a:p>
            <a:pPr algn="ctr">
              <a:buFont typeface="Wingdings" panose="05000000000000000000" pitchFamily="2" charset="2"/>
              <a:buChar char="v"/>
            </a:pPr>
            <a:r>
              <a:rPr lang="tr-TR" sz="3000" dirty="0" smtClean="0">
                <a:solidFill>
                  <a:schemeClr val="tx1"/>
                </a:solidFill>
              </a:rPr>
              <a:t>10 </a:t>
            </a:r>
            <a:r>
              <a:rPr lang="tr-TR" sz="3000" dirty="0">
                <a:solidFill>
                  <a:schemeClr val="tx1"/>
                </a:solidFill>
              </a:rPr>
              <a:t>ana </a:t>
            </a:r>
            <a:r>
              <a:rPr lang="tr-TR" sz="3000" dirty="0" smtClean="0">
                <a:solidFill>
                  <a:schemeClr val="tx1"/>
                </a:solidFill>
              </a:rPr>
              <a:t>alanın altında </a:t>
            </a:r>
            <a:r>
              <a:rPr lang="tr-TR" sz="3000" dirty="0">
                <a:solidFill>
                  <a:schemeClr val="tx1"/>
                </a:solidFill>
              </a:rPr>
              <a:t>yer alan </a:t>
            </a:r>
            <a:r>
              <a:rPr lang="tr-TR" sz="3000" dirty="0" smtClean="0">
                <a:solidFill>
                  <a:schemeClr val="tx1"/>
                </a:solidFill>
              </a:rPr>
              <a:t>tematik alanlardan </a:t>
            </a:r>
            <a:r>
              <a:rPr lang="tr-TR" sz="3000" dirty="0">
                <a:solidFill>
                  <a:schemeClr val="tx1"/>
                </a:solidFill>
              </a:rPr>
              <a:t>birini kapsayacak şekilde projelerin hazırlanması gerekir. </a:t>
            </a:r>
          </a:p>
          <a:p>
            <a:pPr algn="ctr">
              <a:buFont typeface="Wingdings" panose="05000000000000000000" pitchFamily="2" charset="2"/>
              <a:buChar char="v"/>
            </a:pPr>
            <a:r>
              <a:rPr lang="tr-TR" sz="3000" dirty="0">
                <a:solidFill>
                  <a:schemeClr val="tx1"/>
                </a:solidFill>
              </a:rPr>
              <a:t> Tematik alanlarla ilgili açıklamalara </a:t>
            </a:r>
            <a:r>
              <a:rPr lang="tr-TR" sz="3000" dirty="0" smtClean="0">
                <a:solidFill>
                  <a:schemeClr val="tx1"/>
                </a:solidFill>
              </a:rPr>
              <a:t>2204 B Ortaokul Öğrencileri Araştırma Projeleri Yarışması Proje Rehberinde yer verilmiştir</a:t>
            </a:r>
          </a:p>
          <a:p>
            <a:pPr marL="0" indent="0" algn="ctr">
              <a:buNone/>
            </a:pPr>
            <a:endParaRPr lang="tr-TR" sz="3000" b="1" dirty="0">
              <a:solidFill>
                <a:schemeClr val="tx1"/>
              </a:solidFill>
            </a:endParaRPr>
          </a:p>
          <a:p>
            <a:pPr marL="0" indent="0" algn="ctr">
              <a:buNone/>
            </a:pPr>
            <a:r>
              <a:rPr lang="tr-TR" sz="3000" b="1" dirty="0" smtClean="0">
                <a:solidFill>
                  <a:schemeClr val="tx1"/>
                </a:solidFill>
              </a:rPr>
              <a:t> </a:t>
            </a:r>
            <a:endParaRPr lang="tr-TR" b="1" dirty="0">
              <a:solidFill>
                <a:schemeClr val="tx1"/>
              </a:solidFill>
            </a:endParaRPr>
          </a:p>
        </p:txBody>
      </p:sp>
      <p:sp>
        <p:nvSpPr>
          <p:cNvPr id="6" name="Köşeleri Yuvarlanmış Dikdörtgen Belirtme Çizgisi 5"/>
          <p:cNvSpPr/>
          <p:nvPr/>
        </p:nvSpPr>
        <p:spPr>
          <a:xfrm>
            <a:off x="2411760" y="3717032"/>
            <a:ext cx="4680520" cy="1584176"/>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1"/>
                </a:solidFill>
              </a:rPr>
              <a:t>https://www.tubitak.gov.tr/sites/default/files/2750/2204b-rehber-2020_0.pdf</a:t>
            </a:r>
          </a:p>
        </p:txBody>
      </p:sp>
      <p:sp>
        <p:nvSpPr>
          <p:cNvPr id="7" name="Dikdörtgen 6"/>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2773886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025832481"/>
              </p:ext>
            </p:extLst>
          </p:nvPr>
        </p:nvGraphicFramePr>
        <p:xfrm>
          <a:off x="755576" y="476672"/>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3573654572"/>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fontScale="92500"/>
          </a:bodyPr>
          <a:lstStyle/>
          <a:p>
            <a:pPr marL="171450" indent="-171450" algn="just">
              <a:buFont typeface="Wingdings" panose="05000000000000000000" pitchFamily="2" charset="2"/>
              <a:buChar char="§"/>
            </a:pPr>
            <a:r>
              <a:rPr lang="tr-TR" sz="3600" dirty="0" smtClean="0"/>
              <a:t>Proje </a:t>
            </a:r>
            <a:r>
              <a:rPr lang="tr-TR" sz="3600" dirty="0"/>
              <a:t>öğrenci tarafından yapılmalıdır.</a:t>
            </a:r>
          </a:p>
          <a:p>
            <a:pPr marL="171450" indent="-171450" algn="just">
              <a:buFont typeface="Wingdings" panose="05000000000000000000" pitchFamily="2" charset="2"/>
              <a:buChar char="§"/>
            </a:pPr>
            <a:r>
              <a:rPr lang="tr-TR" sz="3600" b="1" dirty="0">
                <a:solidFill>
                  <a:schemeClr val="tx1"/>
                </a:solidFill>
              </a:rPr>
              <a:t>Yanlış </a:t>
            </a:r>
            <a:r>
              <a:rPr lang="tr-TR" sz="3600" b="1" dirty="0" smtClean="0">
                <a:solidFill>
                  <a:schemeClr val="tx1"/>
                </a:solidFill>
              </a:rPr>
              <a:t>ana alan veya yanlış tematik alan seçimi </a:t>
            </a:r>
            <a:r>
              <a:rPr lang="tr-TR" sz="3600" dirty="0" smtClean="0"/>
              <a:t>yapılmamalıdır </a:t>
            </a:r>
          </a:p>
          <a:p>
            <a:pPr marL="171450" indent="-171450" algn="just">
              <a:buFont typeface="Wingdings" panose="05000000000000000000" pitchFamily="2" charset="2"/>
              <a:buChar char="§"/>
            </a:pPr>
            <a:r>
              <a:rPr lang="tr-TR" sz="3600" dirty="0"/>
              <a:t>Proje özgün olmalıdır. Projelerin özgün olup olmadığı jüri üyeleri tarafından “intihal yazılım programları” ile değerlendirilir. İntihal yapıldığı tespit edilen projenin sahibi öğrenci ve danışmanı bundan sonraki TÜBİTAK etkinliklerinden 3 yıl süre ile men </a:t>
            </a:r>
            <a:r>
              <a:rPr lang="tr-TR" sz="3600" dirty="0" smtClean="0"/>
              <a:t>edilirler</a:t>
            </a:r>
          </a:p>
          <a:p>
            <a:endParaRPr lang="tr-TR" dirty="0"/>
          </a:p>
        </p:txBody>
      </p:sp>
      <p:sp>
        <p:nvSpPr>
          <p:cNvPr id="6" name="Dikdörtgen 5"/>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34620345"/>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49071"/>
            <a:ext cx="7543800" cy="6104265"/>
          </a:xfrm>
        </p:spPr>
        <p:txBody>
          <a:bodyPr>
            <a:normAutofit/>
          </a:bodyPr>
          <a:lstStyle/>
          <a:p>
            <a:pPr marL="171450" indent="-171450" algn="just">
              <a:buFont typeface="Wingdings" panose="05000000000000000000" pitchFamily="2" charset="2"/>
              <a:buChar char="§"/>
            </a:pPr>
            <a:r>
              <a:rPr lang="tr-TR" sz="2800" dirty="0" smtClean="0"/>
              <a:t>Başvuru </a:t>
            </a:r>
            <a:r>
              <a:rPr lang="tr-TR" sz="2800" dirty="0"/>
              <a:t>sistemine </a:t>
            </a:r>
            <a:r>
              <a:rPr lang="tr-TR" sz="2800" b="1" dirty="0"/>
              <a:t>eksik, hatalı veya yanlış belge ve bilgi </a:t>
            </a:r>
            <a:r>
              <a:rPr lang="tr-TR" sz="2800" dirty="0" smtClean="0"/>
              <a:t>yüklenmesi</a:t>
            </a:r>
            <a:endParaRPr lang="tr-TR" sz="2800" dirty="0"/>
          </a:p>
          <a:p>
            <a:pPr marL="171450" lvl="0" indent="-171450" algn="just">
              <a:buFont typeface="Wingdings" panose="05000000000000000000" pitchFamily="2" charset="2"/>
              <a:buChar char="§"/>
            </a:pPr>
            <a:r>
              <a:rPr lang="tr-TR" sz="2800" dirty="0" smtClean="0"/>
              <a:t>Hazırlanan </a:t>
            </a:r>
            <a:r>
              <a:rPr lang="tr-TR" sz="2800" dirty="0"/>
              <a:t>projenin </a:t>
            </a:r>
            <a:r>
              <a:rPr lang="tr-TR" sz="2800" b="1" dirty="0"/>
              <a:t>halk sağlığı ve güvenliği için risk </a:t>
            </a:r>
            <a:r>
              <a:rPr lang="tr-TR" sz="2800" dirty="0"/>
              <a:t>teşkil </a:t>
            </a:r>
            <a:r>
              <a:rPr lang="tr-TR" sz="2800" dirty="0" smtClean="0"/>
              <a:t>etmesi</a:t>
            </a:r>
          </a:p>
          <a:p>
            <a:pPr marL="171450" indent="-171450" algn="just">
              <a:buFont typeface="Wingdings" panose="05000000000000000000" pitchFamily="2" charset="2"/>
              <a:buChar char="§"/>
            </a:pPr>
            <a:r>
              <a:rPr lang="tr-TR" sz="2800" b="1" dirty="0"/>
              <a:t>Kişilik haklarına aykırı </a:t>
            </a:r>
            <a:r>
              <a:rPr lang="tr-TR" sz="2800" dirty="0" smtClean="0"/>
              <a:t>çalışmalar</a:t>
            </a:r>
          </a:p>
          <a:p>
            <a:pPr marL="171450" lvl="0" indent="-171450" algn="just">
              <a:buFont typeface="Wingdings" panose="05000000000000000000" pitchFamily="2" charset="2"/>
              <a:buChar char="§"/>
            </a:pPr>
            <a:r>
              <a:rPr lang="tr-TR" sz="2800" dirty="0" smtClean="0"/>
              <a:t>Projede </a:t>
            </a:r>
            <a:r>
              <a:rPr lang="tr-TR" sz="2800" b="1" dirty="0"/>
              <a:t>etnik kökene, kişi veya toplumu karalamaya yönelik içerik </a:t>
            </a:r>
            <a:r>
              <a:rPr lang="tr-TR" sz="2800" dirty="0" smtClean="0"/>
              <a:t>bulunması</a:t>
            </a:r>
          </a:p>
          <a:p>
            <a:pPr marL="171450" lvl="0" indent="-171450" algn="just">
              <a:buFont typeface="Wingdings" panose="05000000000000000000" pitchFamily="2" charset="2"/>
              <a:buChar char="§"/>
            </a:pPr>
            <a:r>
              <a:rPr lang="tr-TR" sz="2800" b="1" dirty="0" smtClean="0"/>
              <a:t>Sağlığı tehdit eden deneyler </a:t>
            </a:r>
            <a:r>
              <a:rPr lang="tr-TR" sz="2800" dirty="0" smtClean="0"/>
              <a:t>yapılması durumlarında proje başvuruları hangi </a:t>
            </a:r>
            <a:r>
              <a:rPr lang="tr-TR" sz="2800" dirty="0"/>
              <a:t>aşamada olursa olsun </a:t>
            </a:r>
            <a:r>
              <a:rPr lang="tr-TR" sz="2800" b="1" dirty="0"/>
              <a:t>yarışmadan elenir.</a:t>
            </a:r>
            <a:endParaRPr lang="tr-TR" sz="2800" dirty="0"/>
          </a:p>
          <a:p>
            <a:endParaRPr lang="tr-TR" dirty="0"/>
          </a:p>
        </p:txBody>
      </p:sp>
      <p:sp>
        <p:nvSpPr>
          <p:cNvPr id="6" name="Dikdörtgen 5"/>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2083641964"/>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980728"/>
            <a:ext cx="7543800" cy="726976"/>
          </a:xfrm>
        </p:spPr>
        <p:txBody>
          <a:bodyPr>
            <a:normAutofit/>
          </a:bodyPr>
          <a:lstStyle/>
          <a:p>
            <a:pPr marL="0" indent="0" algn="ctr">
              <a:buNone/>
            </a:pPr>
            <a:r>
              <a:rPr lang="tr-TR"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a:t>
            </a:r>
            <a:r>
              <a:rPr lang="tr-TR"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Araştırma bir anket içeriyorsa </a:t>
            </a:r>
          </a:p>
          <a:p>
            <a:pPr marL="0" indent="0" algn="ctr">
              <a:buNone/>
            </a:pPr>
            <a:endParaRPr lang="tr-TR" b="1" dirty="0"/>
          </a:p>
        </p:txBody>
      </p:sp>
      <p:graphicFrame>
        <p:nvGraphicFramePr>
          <p:cNvPr id="2" name="Diyagram 1"/>
          <p:cNvGraphicFramePr/>
          <p:nvPr>
            <p:extLst>
              <p:ext uri="{D42A27DB-BD31-4B8C-83A1-F6EECF244321}">
                <p14:modId xmlns:p14="http://schemas.microsoft.com/office/powerpoint/2010/main" val="3946515653"/>
              </p:ext>
            </p:extLst>
          </p:nvPr>
        </p:nvGraphicFramePr>
        <p:xfrm>
          <a:off x="827584" y="1397000"/>
          <a:ext cx="741682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1392557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137123470"/>
              </p:ext>
            </p:extLst>
          </p:nvPr>
        </p:nvGraphicFramePr>
        <p:xfrm>
          <a:off x="395536" y="404664"/>
          <a:ext cx="813690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4971229" y="4905683"/>
            <a:ext cx="2808312" cy="461665"/>
          </a:xfrm>
          <a:prstGeom prst="rect">
            <a:avLst/>
          </a:prstGeom>
        </p:spPr>
        <p:txBody>
          <a:bodyPr wrap="square">
            <a:spAutoFit/>
          </a:bodyPr>
          <a:lstStyle/>
          <a:p>
            <a:pPr algn="ctr"/>
            <a:r>
              <a:rPr lang="tr-TR" sz="1200" dirty="0">
                <a:solidFill>
                  <a:schemeClr val="bg1"/>
                </a:solidFill>
              </a:rPr>
              <a:t>H</a:t>
            </a:r>
            <a:r>
              <a:rPr lang="tr-TR" sz="1200" dirty="0" smtClean="0">
                <a:solidFill>
                  <a:schemeClr val="bg1"/>
                </a:solidFill>
              </a:rPr>
              <a:t>er </a:t>
            </a:r>
            <a:r>
              <a:rPr lang="tr-TR" sz="1200" dirty="0">
                <a:solidFill>
                  <a:schemeClr val="bg1"/>
                </a:solidFill>
              </a:rPr>
              <a:t>iki </a:t>
            </a:r>
            <a:r>
              <a:rPr lang="tr-TR" sz="1200" dirty="0" smtClean="0">
                <a:solidFill>
                  <a:schemeClr val="bg1"/>
                </a:solidFill>
              </a:rPr>
              <a:t>öğrenci </a:t>
            </a:r>
            <a:r>
              <a:rPr lang="tr-TR" sz="1200" dirty="0">
                <a:solidFill>
                  <a:schemeClr val="bg1"/>
                </a:solidFill>
              </a:rPr>
              <a:t>ve </a:t>
            </a:r>
            <a:r>
              <a:rPr lang="tr-TR" sz="1200" dirty="0" smtClean="0">
                <a:solidFill>
                  <a:schemeClr val="bg1"/>
                </a:solidFill>
              </a:rPr>
              <a:t>danışmanın </a:t>
            </a:r>
            <a:r>
              <a:rPr lang="tr-TR" sz="1200" dirty="0" err="1">
                <a:solidFill>
                  <a:schemeClr val="bg1"/>
                </a:solidFill>
              </a:rPr>
              <a:t>ARBİS’e</a:t>
            </a:r>
            <a:r>
              <a:rPr lang="tr-TR" sz="1200" dirty="0">
                <a:solidFill>
                  <a:schemeClr val="bg1"/>
                </a:solidFill>
              </a:rPr>
              <a:t> kayıtlı olması gerekir</a:t>
            </a:r>
          </a:p>
        </p:txBody>
      </p:sp>
      <p:sp>
        <p:nvSpPr>
          <p:cNvPr id="3" name="Dikdörtgen 2"/>
          <p:cNvSpPr/>
          <p:nvPr/>
        </p:nvSpPr>
        <p:spPr>
          <a:xfrm>
            <a:off x="899592" y="4767183"/>
            <a:ext cx="3024335" cy="523220"/>
          </a:xfrm>
          <a:prstGeom prst="rect">
            <a:avLst/>
          </a:prstGeom>
        </p:spPr>
        <p:txBody>
          <a:bodyPr wrap="square">
            <a:spAutoFit/>
          </a:bodyPr>
          <a:lstStyle/>
          <a:p>
            <a:pPr algn="ctr"/>
            <a:r>
              <a:rPr lang="tr-TR" sz="1400" b="1" dirty="0" smtClean="0"/>
              <a:t>https</a:t>
            </a:r>
            <a:r>
              <a:rPr lang="tr-TR" sz="1400" b="1" dirty="0"/>
              <a:t>://ebideb.tubitak.gov.tr </a:t>
            </a:r>
            <a:endParaRPr lang="tr-TR" sz="1400" b="1" dirty="0" smtClean="0"/>
          </a:p>
          <a:p>
            <a:pPr algn="ctr"/>
            <a:r>
              <a:rPr lang="tr-TR" sz="1400" b="1" dirty="0" smtClean="0">
                <a:solidFill>
                  <a:schemeClr val="bg1"/>
                </a:solidFill>
              </a:rPr>
              <a:t>Başvuru adresi</a:t>
            </a:r>
          </a:p>
        </p:txBody>
      </p:sp>
      <p:cxnSp>
        <p:nvCxnSpPr>
          <p:cNvPr id="7" name="Düz Ok Bağlayıcısı 6"/>
          <p:cNvCxnSpPr/>
          <p:nvPr/>
        </p:nvCxnSpPr>
        <p:spPr>
          <a:xfrm>
            <a:off x="5211863" y="3789040"/>
            <a:ext cx="79208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H="1">
            <a:off x="2987824" y="378904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ol Yukarı Ok 10"/>
          <p:cNvSpPr/>
          <p:nvPr/>
        </p:nvSpPr>
        <p:spPr>
          <a:xfrm>
            <a:off x="5746519" y="1412776"/>
            <a:ext cx="514864" cy="1512168"/>
          </a:xfrm>
          <a:prstGeom prst="leftUp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3696989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51049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59898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360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76672"/>
            <a:ext cx="7543800" cy="5616624"/>
          </a:xfrm>
        </p:spPr>
        <p:txBody>
          <a:bodyPr>
            <a:normAutofit/>
          </a:bodyPr>
          <a:lstStyle/>
          <a:p>
            <a:pPr marL="0" indent="0">
              <a:buNone/>
            </a:pPr>
            <a:r>
              <a:rPr lang="tr-TR" sz="3600" dirty="0" smtClean="0"/>
              <a:t>Lise </a:t>
            </a:r>
            <a:r>
              <a:rPr lang="tr-TR" sz="3600" dirty="0"/>
              <a:t>öğrenimine devam etmekte olan </a:t>
            </a:r>
            <a:r>
              <a:rPr lang="tr-TR" sz="3600" dirty="0" smtClean="0"/>
              <a:t>   öğrencileri </a:t>
            </a:r>
          </a:p>
          <a:p>
            <a:pPr>
              <a:buFont typeface="Wingdings" panose="05000000000000000000" pitchFamily="2" charset="2"/>
              <a:buChar char="v"/>
            </a:pPr>
            <a:r>
              <a:rPr lang="tr-TR" sz="3600" dirty="0" smtClean="0"/>
              <a:t>temel</a:t>
            </a:r>
            <a:r>
              <a:rPr lang="tr-TR" sz="3600" dirty="0"/>
              <a:t>, sosyal ve uygulamalı bilim alanlarında çalışmalar yapmaya teşvik etmek, </a:t>
            </a:r>
            <a:endParaRPr lang="tr-TR" sz="3600" dirty="0" smtClean="0"/>
          </a:p>
          <a:p>
            <a:pPr>
              <a:buFont typeface="Wingdings" panose="05000000000000000000" pitchFamily="2" charset="2"/>
              <a:buChar char="v"/>
            </a:pPr>
            <a:r>
              <a:rPr lang="tr-TR" sz="3600" dirty="0" smtClean="0"/>
              <a:t>çalışmalarını </a:t>
            </a:r>
            <a:r>
              <a:rPr lang="tr-TR" sz="3600" dirty="0"/>
              <a:t>yönlendirmek </a:t>
            </a:r>
            <a:endParaRPr lang="tr-TR" sz="3600" dirty="0" smtClean="0"/>
          </a:p>
          <a:p>
            <a:pPr>
              <a:buFont typeface="Wingdings" panose="05000000000000000000" pitchFamily="2" charset="2"/>
              <a:buChar char="v"/>
            </a:pPr>
            <a:r>
              <a:rPr lang="tr-TR" sz="3600" dirty="0" smtClean="0"/>
              <a:t>mevcut </a:t>
            </a:r>
            <a:r>
              <a:rPr lang="tr-TR" sz="3600" dirty="0"/>
              <a:t>bilimsel çalışmalarının gelişimine katkı </a:t>
            </a:r>
            <a:r>
              <a:rPr lang="tr-TR" sz="3600" dirty="0" smtClean="0"/>
              <a:t>sağlamak </a:t>
            </a:r>
            <a:endParaRPr lang="tr-TR" sz="3600" dirty="0"/>
          </a:p>
        </p:txBody>
      </p:sp>
      <p:sp>
        <p:nvSpPr>
          <p:cNvPr id="4" name="Dikdörtgen 3"/>
          <p:cNvSpPr/>
          <p:nvPr/>
        </p:nvSpPr>
        <p:spPr>
          <a:xfrm>
            <a:off x="755576" y="-830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2907888156"/>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904656"/>
          </a:xfrm>
        </p:spPr>
        <p:txBody>
          <a:bodyPr>
            <a:normAutofit/>
          </a:bodyPr>
          <a:lstStyle/>
          <a:p>
            <a:pPr marL="0" lvl="0" indent="0">
              <a:buNone/>
            </a:pPr>
            <a:r>
              <a:rPr lang="tr-TR" b="1" dirty="0" smtClean="0"/>
              <a:t>Projeler</a:t>
            </a:r>
          </a:p>
          <a:p>
            <a:pPr lvl="0">
              <a:buFont typeface="Wingdings" panose="05000000000000000000" pitchFamily="2" charset="2"/>
              <a:buChar char="v"/>
            </a:pPr>
            <a:r>
              <a:rPr lang="tr-TR" b="1" u="sng" dirty="0"/>
              <a:t>Özgünlük </a:t>
            </a:r>
            <a:r>
              <a:rPr lang="tr-TR" dirty="0"/>
              <a:t>ve Yaratıcılık </a:t>
            </a:r>
            <a:endParaRPr lang="tr-TR" dirty="0" smtClean="0"/>
          </a:p>
          <a:p>
            <a:pPr lvl="0">
              <a:buFont typeface="Wingdings" panose="05000000000000000000" pitchFamily="2" charset="2"/>
              <a:buChar char="v"/>
            </a:pPr>
            <a:r>
              <a:rPr lang="tr-TR" dirty="0"/>
              <a:t>Bilimsel Yöntem </a:t>
            </a:r>
            <a:endParaRPr lang="tr-TR" dirty="0" smtClean="0"/>
          </a:p>
          <a:p>
            <a:pPr lvl="0">
              <a:buFont typeface="Wingdings" panose="05000000000000000000" pitchFamily="2" charset="2"/>
              <a:buChar char="v"/>
            </a:pPr>
            <a:r>
              <a:rPr lang="tr-TR" dirty="0"/>
              <a:t>Sonuç ve Öneriler </a:t>
            </a:r>
            <a:endParaRPr lang="tr-TR" dirty="0" smtClean="0"/>
          </a:p>
          <a:p>
            <a:pPr lvl="0">
              <a:buFont typeface="Wingdings" panose="05000000000000000000" pitchFamily="2" charset="2"/>
              <a:buChar char="v"/>
            </a:pPr>
            <a:r>
              <a:rPr lang="tr-TR" dirty="0"/>
              <a:t>Uygulanabilirlik </a:t>
            </a:r>
            <a:endParaRPr lang="tr-TR" dirty="0" smtClean="0"/>
          </a:p>
          <a:p>
            <a:pPr lvl="0">
              <a:buFont typeface="Wingdings" panose="05000000000000000000" pitchFamily="2" charset="2"/>
              <a:buChar char="v"/>
            </a:pPr>
            <a:r>
              <a:rPr lang="tr-TR" b="1" u="sng" dirty="0"/>
              <a:t>Yaygın Etki </a:t>
            </a:r>
            <a:endParaRPr lang="tr-TR" b="1" u="sng" dirty="0" smtClean="0"/>
          </a:p>
          <a:p>
            <a:pPr lvl="0">
              <a:buFont typeface="Wingdings" panose="05000000000000000000" pitchFamily="2" charset="2"/>
              <a:buChar char="v"/>
            </a:pPr>
            <a:r>
              <a:rPr lang="tr-TR" dirty="0" smtClean="0"/>
              <a:t>Raporlama</a:t>
            </a:r>
          </a:p>
          <a:p>
            <a:pPr lvl="0">
              <a:buFont typeface="Wingdings" panose="05000000000000000000" pitchFamily="2" charset="2"/>
              <a:buChar char="v"/>
            </a:pPr>
            <a:r>
              <a:rPr lang="tr-TR" dirty="0" smtClean="0"/>
              <a:t>Sunum </a:t>
            </a:r>
            <a:r>
              <a:rPr lang="tr-TR" dirty="0"/>
              <a:t>gibi kriterlere göre değerlendirilir.</a:t>
            </a:r>
          </a:p>
          <a:p>
            <a:pPr marL="0" lvl="0" indent="0">
              <a:buNone/>
            </a:pPr>
            <a:endParaRPr lang="tr-TR" dirty="0" smtClean="0"/>
          </a:p>
          <a:p>
            <a:pPr marL="0" lvl="0" indent="0">
              <a:buNone/>
            </a:pPr>
            <a:r>
              <a:rPr lang="tr-TR" sz="1400" b="1" dirty="0" smtClean="0">
                <a:solidFill>
                  <a:schemeClr val="tx2">
                    <a:lumMod val="75000"/>
                    <a:lumOff val="25000"/>
                  </a:schemeClr>
                </a:solidFill>
              </a:rPr>
              <a:t>Detaylı </a:t>
            </a:r>
            <a:r>
              <a:rPr lang="tr-TR" sz="1400" b="1" dirty="0">
                <a:solidFill>
                  <a:schemeClr val="tx2">
                    <a:lumMod val="75000"/>
                    <a:lumOff val="25000"/>
                  </a:schemeClr>
                </a:solidFill>
              </a:rPr>
              <a:t>değerlendirme </a:t>
            </a:r>
            <a:r>
              <a:rPr lang="tr-TR" sz="1400" b="1" dirty="0" smtClean="0">
                <a:solidFill>
                  <a:schemeClr val="tx2">
                    <a:lumMod val="75000"/>
                    <a:lumOff val="25000"/>
                  </a:schemeClr>
                </a:solidFill>
              </a:rPr>
              <a:t>kriterleri </a:t>
            </a:r>
          </a:p>
          <a:p>
            <a:pPr marL="0" lvl="0" indent="0">
              <a:buNone/>
            </a:pPr>
            <a:r>
              <a:rPr lang="tr-TR" sz="1400" b="1" dirty="0" smtClean="0">
                <a:solidFill>
                  <a:schemeClr val="tx2">
                    <a:lumMod val="75000"/>
                    <a:lumOff val="25000"/>
                  </a:schemeClr>
                </a:solidFill>
                <a:hlinkClick r:id="rId2"/>
              </a:rPr>
              <a:t>http</a:t>
            </a:r>
            <a:r>
              <a:rPr lang="tr-TR" sz="1400" b="1" dirty="0">
                <a:solidFill>
                  <a:schemeClr val="tx2">
                    <a:lumMod val="75000"/>
                    <a:lumOff val="25000"/>
                  </a:schemeClr>
                </a:solidFill>
                <a:hlinkClick r:id="rId2"/>
              </a:rPr>
              <a:t>://</a:t>
            </a:r>
            <a:r>
              <a:rPr lang="tr-TR" sz="1400" b="1" dirty="0" smtClean="0">
                <a:solidFill>
                  <a:schemeClr val="tx2">
                    <a:lumMod val="75000"/>
                    <a:lumOff val="25000"/>
                  </a:schemeClr>
                </a:solidFill>
                <a:hlinkClick r:id="rId2"/>
              </a:rPr>
              <a:t>www.tubitak.gov.tr/tr/yarismalar/icerik-lise-ogrencileri-arastirma-projeleriyarismasi </a:t>
            </a:r>
            <a:endParaRPr lang="tr-TR" sz="1400" b="1" dirty="0" smtClean="0">
              <a:solidFill>
                <a:schemeClr val="tx2">
                  <a:lumMod val="75000"/>
                  <a:lumOff val="25000"/>
                </a:schemeClr>
              </a:solidFill>
            </a:endParaRPr>
          </a:p>
          <a:p>
            <a:pPr marL="0" lvl="0" indent="0">
              <a:buNone/>
            </a:pPr>
            <a:r>
              <a:rPr lang="tr-TR" sz="1400" b="1" dirty="0" smtClean="0">
                <a:solidFill>
                  <a:schemeClr val="tx2">
                    <a:lumMod val="75000"/>
                    <a:lumOff val="25000"/>
                  </a:schemeClr>
                </a:solidFill>
              </a:rPr>
              <a:t>adresinden ulaşılabilir.</a:t>
            </a:r>
          </a:p>
          <a:p>
            <a:endParaRPr lang="tr-TR" sz="1400" dirty="0"/>
          </a:p>
        </p:txBody>
      </p:sp>
      <p:sp>
        <p:nvSpPr>
          <p:cNvPr id="5" name="Dikdörtgen 4"/>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13626828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473881295"/>
              </p:ext>
            </p:extLst>
          </p:nvPr>
        </p:nvGraphicFramePr>
        <p:xfrm>
          <a:off x="-396552" y="548680"/>
          <a:ext cx="6768752" cy="613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Documents and Settings\burcin.alparslan\Desktop\karsilastir.jpg"/>
          <p:cNvPicPr>
            <a:picLocks noChangeAspect="1" noChangeArrowheads="1"/>
          </p:cNvPicPr>
          <p:nvPr/>
        </p:nvPicPr>
        <p:blipFill>
          <a:blip r:embed="rId7" cstate="print"/>
          <a:srcRect/>
          <a:stretch>
            <a:fillRect/>
          </a:stretch>
        </p:blipFill>
        <p:spPr bwMode="auto">
          <a:xfrm rot="21306405">
            <a:off x="5753924" y="669080"/>
            <a:ext cx="2930336" cy="2512178"/>
          </a:xfrm>
          <a:prstGeom prst="ellipse">
            <a:avLst/>
          </a:prstGeom>
          <a:ln>
            <a:noFill/>
          </a:ln>
          <a:effectLst>
            <a:softEdge rad="112500"/>
          </a:effectLst>
        </p:spPr>
      </p:pic>
      <p:sp>
        <p:nvSpPr>
          <p:cNvPr id="13" name="Akış Çizelgesi: Delikli Teyp 12"/>
          <p:cNvSpPr/>
          <p:nvPr/>
        </p:nvSpPr>
        <p:spPr>
          <a:xfrm>
            <a:off x="5443456" y="3861048"/>
            <a:ext cx="2880320" cy="216024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1">
                    <a:lumMod val="75000"/>
                  </a:schemeClr>
                </a:solidFill>
                <a:latin typeface="Comic Sans MS" panose="030F0702030302020204" pitchFamily="66" charset="0"/>
              </a:rPr>
              <a:t>Bölgesel yarışmalar, Adana, Ankara, Bursa, Erzurum, İstanbul-Asya, İstanbul-Avrupa, İzmir, Kayseri, Konya, Malatya, Samsun ve Van olmak üzere 12 Bölge Koordinatörlüğü tarafından yürütülür. </a:t>
            </a:r>
          </a:p>
        </p:txBody>
      </p:sp>
      <p:sp>
        <p:nvSpPr>
          <p:cNvPr id="6" name="Dikdörtgen 5"/>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1846483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917395378"/>
              </p:ext>
            </p:extLst>
          </p:nvPr>
        </p:nvGraphicFramePr>
        <p:xfrm>
          <a:off x="827584" y="378284"/>
          <a:ext cx="7416824" cy="578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22315588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5856" y="1067494"/>
            <a:ext cx="2592376" cy="461665"/>
          </a:xfrm>
          <a:prstGeom prst="rect">
            <a:avLst/>
          </a:prstGeom>
        </p:spPr>
        <p:txBody>
          <a:bodyPr wrap="none">
            <a:spAutoFit/>
          </a:bodyPr>
          <a:lstStyle/>
          <a:p>
            <a:r>
              <a:rPr lang="tr-T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anose="030F0702030302020204" pitchFamily="66" charset="0"/>
              </a:rPr>
              <a:t>Yarışma Takvimi</a:t>
            </a:r>
          </a:p>
        </p:txBody>
      </p:sp>
      <p:sp>
        <p:nvSpPr>
          <p:cNvPr id="8" name="Dikdörtgen 7"/>
          <p:cNvSpPr/>
          <p:nvPr/>
        </p:nvSpPr>
        <p:spPr>
          <a:xfrm>
            <a:off x="899592" y="5014405"/>
            <a:ext cx="7560840" cy="369332"/>
          </a:xfrm>
          <a:prstGeom prst="rect">
            <a:avLst/>
          </a:prstGeom>
        </p:spPr>
        <p:txBody>
          <a:bodyPr wrap="square">
            <a:spAutoFit/>
          </a:bodyPr>
          <a:lstStyle/>
          <a:p>
            <a:pPr algn="ctr"/>
            <a:r>
              <a:rPr lang="tr-TR" b="1" dirty="0" smtClean="0">
                <a:ln w="10541" cmpd="sng">
                  <a:solidFill>
                    <a:schemeClr val="accent1">
                      <a:shade val="88000"/>
                      <a:satMod val="110000"/>
                    </a:schemeClr>
                  </a:solidFill>
                  <a:prstDash val="solid"/>
                </a:ln>
                <a:latin typeface="Comic Sans MS" panose="030F0702030302020204" pitchFamily="66" charset="0"/>
                <a:cs typeface="Arial" pitchFamily="34" charset="0"/>
              </a:rPr>
              <a:t>27 Ocak-14 Şubat </a:t>
            </a:r>
            <a:endParaRPr lang="tr-TR" b="1" dirty="0">
              <a:ln w="10541" cmpd="sng">
                <a:solidFill>
                  <a:schemeClr val="accent1">
                    <a:shade val="88000"/>
                    <a:satMod val="110000"/>
                  </a:schemeClr>
                </a:solidFill>
                <a:prstDash val="solid"/>
              </a:ln>
              <a:latin typeface="Comic Sans MS" panose="030F0702030302020204" pitchFamily="66" charset="0"/>
            </a:endParaRPr>
          </a:p>
        </p:txBody>
      </p:sp>
      <p:sp>
        <p:nvSpPr>
          <p:cNvPr id="6" name="Dikdörtgen 5"/>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05013"/>
            <a:ext cx="7488831" cy="236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019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476672"/>
            <a:ext cx="7543800" cy="943000"/>
          </a:xfrm>
        </p:spPr>
        <p:txBody>
          <a:bodyPr>
            <a:normAutofit/>
          </a:bodyPr>
          <a:lstStyle/>
          <a:p>
            <a:pPr marL="0" indent="0">
              <a:buNone/>
            </a:pPr>
            <a:r>
              <a:rPr lang="tr-TR" b="1" dirty="0" smtClean="0"/>
              <a:t>Bilimsel </a:t>
            </a:r>
            <a:r>
              <a:rPr lang="tr-TR" b="1" dirty="0"/>
              <a:t>Bir Araştırma Projesine Nasıl Başlanır? </a:t>
            </a:r>
            <a:endParaRPr lang="tr-TR" b="1" dirty="0" smtClean="0"/>
          </a:p>
        </p:txBody>
      </p:sp>
      <p:graphicFrame>
        <p:nvGraphicFramePr>
          <p:cNvPr id="2" name="Diyagram 1"/>
          <p:cNvGraphicFramePr/>
          <p:nvPr>
            <p:extLst>
              <p:ext uri="{D42A27DB-BD31-4B8C-83A1-F6EECF244321}">
                <p14:modId xmlns:p14="http://schemas.microsoft.com/office/powerpoint/2010/main" val="2507966874"/>
              </p:ext>
            </p:extLst>
          </p:nvPr>
        </p:nvGraphicFramePr>
        <p:xfrm>
          <a:off x="827584" y="1268760"/>
          <a:ext cx="741682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3347864" y="0"/>
            <a:ext cx="4464496" cy="461665"/>
          </a:xfrm>
          <a:prstGeom prst="rect">
            <a:avLst/>
          </a:prstGeom>
        </p:spPr>
        <p:txBody>
          <a:bodyPr wrap="square">
            <a:spAutoFit/>
          </a:bodyPr>
          <a:lstStyle/>
          <a:p>
            <a:r>
              <a:rPr lang="tr-TR" sz="2400" dirty="0" smtClean="0">
                <a:solidFill>
                  <a:srgbClr val="FFFF00"/>
                </a:solidFill>
              </a:rPr>
              <a:t>BİLGİ </a:t>
            </a:r>
            <a:r>
              <a:rPr lang="tr-TR" sz="2400" dirty="0">
                <a:solidFill>
                  <a:srgbClr val="FFFF00"/>
                </a:solidFill>
              </a:rPr>
              <a:t>NOTU</a:t>
            </a:r>
          </a:p>
        </p:txBody>
      </p:sp>
    </p:spTree>
    <p:extLst>
      <p:ext uri="{BB962C8B-B14F-4D97-AF65-F5344CB8AC3E}">
        <p14:creationId xmlns:p14="http://schemas.microsoft.com/office/powerpoint/2010/main" val="1904651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26"/>
            <a:ext cx="7543800" cy="6957066"/>
          </a:xfrm>
        </p:spPr>
        <p:txBody>
          <a:bodyPr>
            <a:normAutofit/>
          </a:bodyPr>
          <a:lstStyle/>
          <a:p>
            <a:pPr>
              <a:buFont typeface="Wingdings" panose="05000000000000000000" pitchFamily="2" charset="2"/>
              <a:buChar char="q"/>
            </a:pPr>
            <a:r>
              <a:rPr lang="tr-TR" sz="2800" b="1" dirty="0" smtClean="0"/>
              <a:t>Bölge yarışmalarında </a:t>
            </a:r>
            <a:r>
              <a:rPr lang="tr-TR" sz="2800" dirty="0" smtClean="0"/>
              <a:t>başarılı </a:t>
            </a:r>
            <a:r>
              <a:rPr lang="tr-TR" sz="2800" dirty="0"/>
              <a:t>bulunan projelere </a:t>
            </a:r>
            <a:r>
              <a:rPr lang="tr-TR" sz="2800" dirty="0">
                <a:solidFill>
                  <a:schemeClr val="accent1"/>
                </a:solidFill>
              </a:rPr>
              <a:t>Bölge Birinciliği, İkinciliği ve Üçüncülüğü ödülleri</a:t>
            </a:r>
            <a:r>
              <a:rPr lang="tr-TR" sz="2800" dirty="0"/>
              <a:t> verilir. Bölge Birincileri yarışmanın final aşamasına davet edilir</a:t>
            </a:r>
            <a:r>
              <a:rPr lang="tr-TR" sz="2800" dirty="0" smtClean="0"/>
              <a:t>.</a:t>
            </a:r>
          </a:p>
          <a:p>
            <a:pPr>
              <a:buFont typeface="Wingdings" panose="05000000000000000000" pitchFamily="2" charset="2"/>
              <a:buChar char="q"/>
            </a:pPr>
            <a:r>
              <a:rPr lang="tr-TR" sz="2800" b="1" dirty="0"/>
              <a:t>Final yarışmasında </a:t>
            </a:r>
            <a:r>
              <a:rPr lang="tr-TR" sz="2800" dirty="0"/>
              <a:t>başarılı bulunan projelere </a:t>
            </a:r>
            <a:r>
              <a:rPr lang="tr-TR" sz="2800" dirty="0">
                <a:solidFill>
                  <a:schemeClr val="accent1"/>
                </a:solidFill>
              </a:rPr>
              <a:t>Birincilik, İkincilik, Üçüncülük ve Teşvik ödülü</a:t>
            </a:r>
            <a:r>
              <a:rPr lang="tr-TR" sz="2800" dirty="0"/>
              <a:t> verilir. </a:t>
            </a:r>
            <a:endParaRPr lang="tr-TR" sz="2800" dirty="0" smtClean="0"/>
          </a:p>
          <a:p>
            <a:pPr>
              <a:buFont typeface="Wingdings" panose="05000000000000000000" pitchFamily="2" charset="2"/>
              <a:buChar char="q"/>
            </a:pPr>
            <a:r>
              <a:rPr lang="tr-TR" sz="2800" b="1" dirty="0" smtClean="0"/>
              <a:t>Bölge </a:t>
            </a:r>
            <a:r>
              <a:rPr lang="tr-TR" sz="2800" b="1" dirty="0"/>
              <a:t>ve final yarışmalarında</a:t>
            </a:r>
            <a:r>
              <a:rPr lang="tr-TR" sz="2800" dirty="0"/>
              <a:t> ödül alan </a:t>
            </a:r>
            <a:r>
              <a:rPr lang="tr-TR" sz="2800" dirty="0">
                <a:solidFill>
                  <a:schemeClr val="accent1"/>
                </a:solidFill>
              </a:rPr>
              <a:t>öğrencilere para ödülü ve başarı belgesi</a:t>
            </a:r>
            <a:r>
              <a:rPr lang="tr-TR" sz="2800" dirty="0"/>
              <a:t>, </a:t>
            </a:r>
            <a:r>
              <a:rPr lang="tr-TR" sz="2800" dirty="0" smtClean="0">
                <a:solidFill>
                  <a:schemeClr val="accent1"/>
                </a:solidFill>
              </a:rPr>
              <a:t>danışman </a:t>
            </a:r>
            <a:r>
              <a:rPr lang="tr-TR" sz="2800" dirty="0">
                <a:solidFill>
                  <a:schemeClr val="accent1"/>
                </a:solidFill>
              </a:rPr>
              <a:t>öğretmenine para ödülü </a:t>
            </a:r>
            <a:r>
              <a:rPr lang="tr-TR" sz="2800" dirty="0"/>
              <a:t>verilir. </a:t>
            </a:r>
          </a:p>
          <a:p>
            <a:endParaRPr lang="tr-TR" dirty="0"/>
          </a:p>
        </p:txBody>
      </p:sp>
      <p:sp>
        <p:nvSpPr>
          <p:cNvPr id="4" name="Dikdörtgen 3"/>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33755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74572" y="1556792"/>
            <a:ext cx="2238913" cy="1061829"/>
          </a:xfrm>
          <a:prstGeom prst="rect">
            <a:avLst/>
          </a:prstGeom>
          <a:noFill/>
        </p:spPr>
        <p:txBody>
          <a:bodyPr wrap="square" rtlCol="0">
            <a:spAutoFit/>
          </a:bodyPr>
          <a:lstStyle/>
          <a:p>
            <a:pPr algn="ctr" defTabSz="685800" fontAlgn="auto">
              <a:spcBef>
                <a:spcPts val="0"/>
              </a:spcBef>
              <a:spcAft>
                <a:spcPts val="0"/>
              </a:spcAft>
            </a:pPr>
            <a:r>
              <a:rPr lang="tr-TR" sz="2100" b="1" dirty="0">
                <a:solidFill>
                  <a:prstClr val="black"/>
                </a:solidFill>
                <a:latin typeface="Arial" panose="020B0604020202020204" pitchFamily="34" charset="0"/>
                <a:ea typeface="+mn-ea"/>
                <a:cs typeface="Arial" panose="020B0604020202020204" pitchFamily="34" charset="0"/>
              </a:rPr>
              <a:t>Öğrenci Ödülleri</a:t>
            </a:r>
          </a:p>
          <a:p>
            <a:pPr algn="ctr" defTabSz="685800" fontAlgn="auto">
              <a:spcBef>
                <a:spcPts val="0"/>
              </a:spcBef>
              <a:spcAft>
                <a:spcPts val="0"/>
              </a:spcAft>
            </a:pPr>
            <a:r>
              <a:rPr lang="tr-TR" sz="2100" b="1" dirty="0">
                <a:solidFill>
                  <a:prstClr val="black"/>
                </a:solidFill>
                <a:latin typeface="Arial" panose="020B0604020202020204" pitchFamily="34" charset="0"/>
                <a:ea typeface="+mn-ea"/>
                <a:cs typeface="Arial" panose="020B0604020202020204" pitchFamily="34" charset="0"/>
              </a:rPr>
              <a:t>(Kişi Başı)</a:t>
            </a:r>
          </a:p>
        </p:txBody>
      </p:sp>
      <p:grpSp>
        <p:nvGrpSpPr>
          <p:cNvPr id="5" name="Grup 4"/>
          <p:cNvGrpSpPr/>
          <p:nvPr/>
        </p:nvGrpSpPr>
        <p:grpSpPr>
          <a:xfrm>
            <a:off x="875909" y="2689948"/>
            <a:ext cx="3739718" cy="1769261"/>
            <a:chOff x="1403649" y="2581046"/>
            <a:chExt cx="6365737" cy="312037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2522646" y="2633457"/>
              <a:ext cx="2146130" cy="651377"/>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Birincilik</a:t>
              </a:r>
            </a:p>
          </p:txBody>
        </p:sp>
        <p:sp>
          <p:nvSpPr>
            <p:cNvPr id="8" name="Metin kutusu 7"/>
            <p:cNvSpPr txBox="1"/>
            <p:nvPr/>
          </p:nvSpPr>
          <p:spPr>
            <a:xfrm>
              <a:off x="4538883" y="2581046"/>
              <a:ext cx="3023871" cy="7327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500 TL</a:t>
              </a:r>
            </a:p>
          </p:txBody>
        </p:sp>
        <p:sp>
          <p:nvSpPr>
            <p:cNvPr id="9" name="Metin kutusu 8"/>
            <p:cNvSpPr txBox="1"/>
            <p:nvPr/>
          </p:nvSpPr>
          <p:spPr>
            <a:xfrm>
              <a:off x="2522644" y="3698883"/>
              <a:ext cx="2146132" cy="7327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İkincilik</a:t>
              </a:r>
            </a:p>
          </p:txBody>
        </p:sp>
        <p:sp>
          <p:nvSpPr>
            <p:cNvPr id="10" name="Metin kutusu 9"/>
            <p:cNvSpPr txBox="1"/>
            <p:nvPr/>
          </p:nvSpPr>
          <p:spPr>
            <a:xfrm>
              <a:off x="4463289" y="3669664"/>
              <a:ext cx="3194615" cy="7327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400 TL</a:t>
              </a:r>
            </a:p>
          </p:txBody>
        </p:sp>
        <p:sp>
          <p:nvSpPr>
            <p:cNvPr id="11" name="Metin kutusu 10"/>
            <p:cNvSpPr txBox="1"/>
            <p:nvPr/>
          </p:nvSpPr>
          <p:spPr>
            <a:xfrm>
              <a:off x="2522644" y="4862753"/>
              <a:ext cx="2682057" cy="651377"/>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Üçüncülük</a:t>
              </a:r>
            </a:p>
          </p:txBody>
        </p:sp>
        <p:sp>
          <p:nvSpPr>
            <p:cNvPr id="12" name="Metin kutusu 11"/>
            <p:cNvSpPr txBox="1"/>
            <p:nvPr/>
          </p:nvSpPr>
          <p:spPr>
            <a:xfrm>
              <a:off x="4574771" y="4794614"/>
              <a:ext cx="3194615" cy="7327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300 TL</a:t>
              </a:r>
            </a:p>
          </p:txBody>
        </p:sp>
      </p:grpSp>
      <p:sp>
        <p:nvSpPr>
          <p:cNvPr id="13" name="1 Başlık"/>
          <p:cNvSpPr>
            <a:spLocks noGrp="1"/>
          </p:cNvSpPr>
          <p:nvPr>
            <p:ph type="title"/>
          </p:nvPr>
        </p:nvSpPr>
        <p:spPr>
          <a:xfrm>
            <a:off x="1794948" y="692696"/>
            <a:ext cx="5034403" cy="529829"/>
          </a:xfrm>
        </p:spPr>
        <p:txBody>
          <a:bodyPr>
            <a:normAutofit fontScale="90000"/>
          </a:bodyPr>
          <a:lstStyle/>
          <a:p>
            <a:pPr algn="ctr">
              <a:defRPr/>
            </a:pPr>
            <a:r>
              <a:rPr lang="tr-TR" sz="2100" b="1" dirty="0">
                <a:solidFill>
                  <a:schemeClr val="accent2">
                    <a:lumMod val="75000"/>
                  </a:schemeClr>
                </a:solidFill>
                <a:latin typeface="Arial" panose="020B0604020202020204" pitchFamily="34" charset="0"/>
                <a:cs typeface="Arial" panose="020B0604020202020204" pitchFamily="34" charset="0"/>
              </a:rPr>
              <a:t>BÖLGESEL YARIŞMALARDA DERECELERE VERİLEN ÖDÜLLER</a:t>
            </a:r>
          </a:p>
        </p:txBody>
      </p:sp>
      <p:sp>
        <p:nvSpPr>
          <p:cNvPr id="14" name="Metin kutusu 13"/>
          <p:cNvSpPr txBox="1"/>
          <p:nvPr/>
        </p:nvSpPr>
        <p:spPr>
          <a:xfrm>
            <a:off x="5148064" y="2987953"/>
            <a:ext cx="2430270" cy="738664"/>
          </a:xfrm>
          <a:prstGeom prst="rect">
            <a:avLst/>
          </a:prstGeom>
          <a:noFill/>
        </p:spPr>
        <p:txBody>
          <a:bodyPr wrap="square" rtlCol="0">
            <a:spAutoFit/>
          </a:bodyPr>
          <a:lstStyle/>
          <a:p>
            <a:pPr algn="ctr" defTabSz="685800" fontAlgn="auto">
              <a:spcBef>
                <a:spcPts val="0"/>
              </a:spcBef>
              <a:spcAft>
                <a:spcPts val="0"/>
              </a:spcAft>
            </a:pPr>
            <a:r>
              <a:rPr lang="tr-TR" sz="2100" b="1" dirty="0">
                <a:solidFill>
                  <a:prstClr val="black"/>
                </a:solidFill>
                <a:latin typeface="Arial" panose="020B0604020202020204" pitchFamily="34" charset="0"/>
                <a:ea typeface="+mn-ea"/>
                <a:cs typeface="Arial" panose="020B0604020202020204" pitchFamily="34" charset="0"/>
              </a:rPr>
              <a:t>Danışman Ödülleri</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543" y="3782725"/>
            <a:ext cx="4120913"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ikdörtgen 26"/>
          <p:cNvSpPr/>
          <p:nvPr/>
        </p:nvSpPr>
        <p:spPr>
          <a:xfrm>
            <a:off x="5339689" y="3824438"/>
            <a:ext cx="1159292" cy="369332"/>
          </a:xfrm>
          <a:prstGeom prst="rect">
            <a:avLst/>
          </a:prstGeom>
        </p:spPr>
        <p:txBody>
          <a:bodyPr wrap="none">
            <a:spAutoFit/>
          </a:bodyPr>
          <a:lstStyle/>
          <a:p>
            <a:r>
              <a:rPr lang="tr-TR" b="1" dirty="0">
                <a:solidFill>
                  <a:prstClr val="white"/>
                </a:solidFill>
                <a:latin typeface="Arial" panose="020B0604020202020204" pitchFamily="34" charset="0"/>
                <a:cs typeface="Arial" panose="020B0604020202020204" pitchFamily="34" charset="0"/>
              </a:rPr>
              <a:t>Birincilik</a:t>
            </a:r>
            <a:endParaRPr lang="tr-TR" dirty="0"/>
          </a:p>
        </p:txBody>
      </p:sp>
      <p:sp>
        <p:nvSpPr>
          <p:cNvPr id="30" name="Metin kutusu 29"/>
          <p:cNvSpPr txBox="1"/>
          <p:nvPr/>
        </p:nvSpPr>
        <p:spPr>
          <a:xfrm>
            <a:off x="5355198" y="4451614"/>
            <a:ext cx="1260801" cy="4154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İkincilik</a:t>
            </a:r>
          </a:p>
        </p:txBody>
      </p:sp>
      <p:sp>
        <p:nvSpPr>
          <p:cNvPr id="31" name="Metin kutusu 30"/>
          <p:cNvSpPr txBox="1"/>
          <p:nvPr/>
        </p:nvSpPr>
        <p:spPr>
          <a:xfrm>
            <a:off x="5212155" y="5135481"/>
            <a:ext cx="1575644" cy="369332"/>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Üçüncülük</a:t>
            </a:r>
          </a:p>
        </p:txBody>
      </p:sp>
      <p:sp>
        <p:nvSpPr>
          <p:cNvPr id="32" name="Dikdörtgen 31"/>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2807114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2195736" y="620688"/>
            <a:ext cx="5034403" cy="52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fontScale="82500" lnSpcReduction="2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defTabSz="685800">
              <a:defRPr/>
            </a:pPr>
            <a:r>
              <a:rPr lang="tr-TR" sz="2100" dirty="0">
                <a:solidFill>
                  <a:srgbClr val="ED7D31">
                    <a:lumMod val="75000"/>
                  </a:srgbClr>
                </a:solidFill>
                <a:latin typeface="Arial" panose="020B0604020202020204" pitchFamily="34" charset="0"/>
                <a:cs typeface="Arial" panose="020B0604020202020204" pitchFamily="34" charset="0"/>
              </a:rPr>
              <a:t>FİNAL YARIŞMASINDA </a:t>
            </a:r>
          </a:p>
          <a:p>
            <a:pPr algn="ctr" defTabSz="685800">
              <a:defRPr/>
            </a:pPr>
            <a:r>
              <a:rPr lang="tr-TR" sz="2100" dirty="0">
                <a:solidFill>
                  <a:srgbClr val="ED7D31">
                    <a:lumMod val="75000"/>
                  </a:srgbClr>
                </a:solidFill>
                <a:latin typeface="Arial" panose="020B0604020202020204" pitchFamily="34" charset="0"/>
                <a:cs typeface="Arial" panose="020B0604020202020204" pitchFamily="34" charset="0"/>
              </a:rPr>
              <a:t>DERECELERE VERİLEN ÖDÜLLER</a:t>
            </a:r>
          </a:p>
        </p:txBody>
      </p:sp>
      <p:sp>
        <p:nvSpPr>
          <p:cNvPr id="5" name="Metin kutusu 4"/>
          <p:cNvSpPr txBox="1"/>
          <p:nvPr/>
        </p:nvSpPr>
        <p:spPr>
          <a:xfrm>
            <a:off x="1187624" y="1340768"/>
            <a:ext cx="2238913" cy="1061829"/>
          </a:xfrm>
          <a:prstGeom prst="rect">
            <a:avLst/>
          </a:prstGeom>
          <a:noFill/>
        </p:spPr>
        <p:txBody>
          <a:bodyPr wrap="square" rtlCol="0">
            <a:spAutoFit/>
          </a:bodyPr>
          <a:lstStyle/>
          <a:p>
            <a:pPr algn="ctr" defTabSz="685800" fontAlgn="auto">
              <a:spcBef>
                <a:spcPts val="0"/>
              </a:spcBef>
              <a:spcAft>
                <a:spcPts val="0"/>
              </a:spcAft>
            </a:pPr>
            <a:r>
              <a:rPr lang="tr-TR" sz="2100" b="1" dirty="0">
                <a:solidFill>
                  <a:prstClr val="black"/>
                </a:solidFill>
                <a:latin typeface="Arial" panose="020B0604020202020204" pitchFamily="34" charset="0"/>
                <a:ea typeface="+mn-ea"/>
                <a:cs typeface="Arial" panose="020B0604020202020204" pitchFamily="34" charset="0"/>
              </a:rPr>
              <a:t>Öğrenci Ödülleri</a:t>
            </a:r>
          </a:p>
          <a:p>
            <a:pPr algn="ctr" defTabSz="685800" fontAlgn="auto">
              <a:spcBef>
                <a:spcPts val="0"/>
              </a:spcBef>
              <a:spcAft>
                <a:spcPts val="0"/>
              </a:spcAft>
            </a:pPr>
            <a:r>
              <a:rPr lang="tr-TR" sz="2100" b="1" dirty="0">
                <a:solidFill>
                  <a:prstClr val="black"/>
                </a:solidFill>
                <a:latin typeface="Arial" panose="020B0604020202020204" pitchFamily="34" charset="0"/>
                <a:ea typeface="+mn-ea"/>
                <a:cs typeface="Arial" panose="020B0604020202020204" pitchFamily="34" charset="0"/>
              </a:rPr>
              <a:t>(Proje Başı)</a:t>
            </a:r>
          </a:p>
        </p:txBody>
      </p:sp>
      <p:grpSp>
        <p:nvGrpSpPr>
          <p:cNvPr id="6" name="Grup 5"/>
          <p:cNvGrpSpPr/>
          <p:nvPr/>
        </p:nvGrpSpPr>
        <p:grpSpPr>
          <a:xfrm>
            <a:off x="769466" y="2522650"/>
            <a:ext cx="3651571" cy="1754771"/>
            <a:chOff x="1403649" y="2605778"/>
            <a:chExt cx="6215693" cy="3095645"/>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2428641" y="2633455"/>
              <a:ext cx="2146130" cy="651550"/>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Birincilik</a:t>
              </a:r>
            </a:p>
          </p:txBody>
        </p:sp>
        <p:sp>
          <p:nvSpPr>
            <p:cNvPr id="9" name="Metin kutusu 8"/>
            <p:cNvSpPr txBox="1"/>
            <p:nvPr/>
          </p:nvSpPr>
          <p:spPr>
            <a:xfrm>
              <a:off x="4411189" y="2605778"/>
              <a:ext cx="3176014"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2.500 TL</a:t>
              </a:r>
            </a:p>
          </p:txBody>
        </p:sp>
        <p:sp>
          <p:nvSpPr>
            <p:cNvPr id="10" name="Metin kutusu 9"/>
            <p:cNvSpPr txBox="1"/>
            <p:nvPr/>
          </p:nvSpPr>
          <p:spPr>
            <a:xfrm>
              <a:off x="2428639" y="3679343"/>
              <a:ext cx="2146132"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İkincilik</a:t>
              </a:r>
            </a:p>
          </p:txBody>
        </p:sp>
        <p:sp>
          <p:nvSpPr>
            <p:cNvPr id="11" name="Metin kutusu 10"/>
            <p:cNvSpPr txBox="1"/>
            <p:nvPr/>
          </p:nvSpPr>
          <p:spPr>
            <a:xfrm>
              <a:off x="4407250" y="3685835"/>
              <a:ext cx="3194617"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2.000 TL</a:t>
              </a:r>
            </a:p>
          </p:txBody>
        </p:sp>
        <p:sp>
          <p:nvSpPr>
            <p:cNvPr id="12" name="Metin kutusu 11"/>
            <p:cNvSpPr txBox="1"/>
            <p:nvPr/>
          </p:nvSpPr>
          <p:spPr>
            <a:xfrm>
              <a:off x="2371814" y="4894400"/>
              <a:ext cx="2682056" cy="651550"/>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Üçüncülük</a:t>
              </a:r>
            </a:p>
          </p:txBody>
        </p:sp>
        <p:sp>
          <p:nvSpPr>
            <p:cNvPr id="13" name="Metin kutusu 12"/>
            <p:cNvSpPr txBox="1"/>
            <p:nvPr/>
          </p:nvSpPr>
          <p:spPr>
            <a:xfrm>
              <a:off x="4424725" y="4822048"/>
              <a:ext cx="3194617"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1.500 TL</a:t>
              </a:r>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5" y="4355441"/>
            <a:ext cx="3436241" cy="40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Metin kutusu 14"/>
          <p:cNvSpPr txBox="1"/>
          <p:nvPr/>
        </p:nvSpPr>
        <p:spPr>
          <a:xfrm>
            <a:off x="1338240" y="4355441"/>
            <a:ext cx="1575644" cy="369332"/>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Teşvik</a:t>
            </a:r>
          </a:p>
        </p:txBody>
      </p:sp>
      <p:sp>
        <p:nvSpPr>
          <p:cNvPr id="16" name="Metin kutusu 15"/>
          <p:cNvSpPr txBox="1"/>
          <p:nvPr/>
        </p:nvSpPr>
        <p:spPr>
          <a:xfrm>
            <a:off x="2328948" y="4350083"/>
            <a:ext cx="1876760" cy="4154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1.000 TL</a:t>
            </a:r>
          </a:p>
        </p:txBody>
      </p:sp>
      <p:sp>
        <p:nvSpPr>
          <p:cNvPr id="17" name="Metin kutusu 16"/>
          <p:cNvSpPr txBox="1"/>
          <p:nvPr/>
        </p:nvSpPr>
        <p:spPr>
          <a:xfrm>
            <a:off x="5215923" y="2603967"/>
            <a:ext cx="2430270" cy="738664"/>
          </a:xfrm>
          <a:prstGeom prst="rect">
            <a:avLst/>
          </a:prstGeom>
          <a:noFill/>
        </p:spPr>
        <p:txBody>
          <a:bodyPr wrap="square" rtlCol="0">
            <a:spAutoFit/>
          </a:bodyPr>
          <a:lstStyle/>
          <a:p>
            <a:pPr algn="ctr" defTabSz="685800" fontAlgn="auto">
              <a:spcBef>
                <a:spcPts val="0"/>
              </a:spcBef>
              <a:spcAft>
                <a:spcPts val="0"/>
              </a:spcAft>
            </a:pPr>
            <a:r>
              <a:rPr lang="tr-TR" sz="2100" b="1" dirty="0">
                <a:solidFill>
                  <a:prstClr val="black"/>
                </a:solidFill>
                <a:latin typeface="Arial" panose="020B0604020202020204" pitchFamily="34" charset="0"/>
                <a:ea typeface="+mn-ea"/>
                <a:cs typeface="Arial" panose="020B0604020202020204" pitchFamily="34" charset="0"/>
              </a:rPr>
              <a:t>Danışman Ödülleri</a:t>
            </a:r>
          </a:p>
        </p:txBody>
      </p:sp>
      <p:grpSp>
        <p:nvGrpSpPr>
          <p:cNvPr id="18" name="Grup 17"/>
          <p:cNvGrpSpPr/>
          <p:nvPr/>
        </p:nvGrpSpPr>
        <p:grpSpPr>
          <a:xfrm>
            <a:off x="4712937" y="3422274"/>
            <a:ext cx="3641305" cy="1754771"/>
            <a:chOff x="1403649" y="2605778"/>
            <a:chExt cx="6198218" cy="3095645"/>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Metin kutusu 19"/>
            <p:cNvSpPr txBox="1"/>
            <p:nvPr/>
          </p:nvSpPr>
          <p:spPr>
            <a:xfrm>
              <a:off x="2428640" y="2633455"/>
              <a:ext cx="2146130" cy="651550"/>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Birincilik</a:t>
              </a:r>
            </a:p>
          </p:txBody>
        </p:sp>
        <p:sp>
          <p:nvSpPr>
            <p:cNvPr id="21" name="Metin kutusu 20"/>
            <p:cNvSpPr txBox="1"/>
            <p:nvPr/>
          </p:nvSpPr>
          <p:spPr>
            <a:xfrm>
              <a:off x="4411189" y="2605778"/>
              <a:ext cx="3176013"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2.500 TL</a:t>
              </a:r>
            </a:p>
          </p:txBody>
        </p:sp>
        <p:sp>
          <p:nvSpPr>
            <p:cNvPr id="22" name="Metin kutusu 21"/>
            <p:cNvSpPr txBox="1"/>
            <p:nvPr/>
          </p:nvSpPr>
          <p:spPr>
            <a:xfrm>
              <a:off x="2428639" y="3679343"/>
              <a:ext cx="2146132"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İkincilik</a:t>
              </a:r>
            </a:p>
          </p:txBody>
        </p:sp>
        <p:sp>
          <p:nvSpPr>
            <p:cNvPr id="23" name="Metin kutusu 22"/>
            <p:cNvSpPr txBox="1"/>
            <p:nvPr/>
          </p:nvSpPr>
          <p:spPr>
            <a:xfrm>
              <a:off x="4407250" y="3685835"/>
              <a:ext cx="3194617"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2.000 TL</a:t>
              </a:r>
            </a:p>
          </p:txBody>
        </p:sp>
        <p:sp>
          <p:nvSpPr>
            <p:cNvPr id="24" name="Metin kutusu 23"/>
            <p:cNvSpPr txBox="1"/>
            <p:nvPr/>
          </p:nvSpPr>
          <p:spPr>
            <a:xfrm>
              <a:off x="2371814" y="4894400"/>
              <a:ext cx="2682056" cy="651550"/>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Üçüncülük</a:t>
              </a:r>
            </a:p>
          </p:txBody>
        </p:sp>
        <p:sp>
          <p:nvSpPr>
            <p:cNvPr id="25" name="Metin kutusu 24"/>
            <p:cNvSpPr txBox="1"/>
            <p:nvPr/>
          </p:nvSpPr>
          <p:spPr>
            <a:xfrm>
              <a:off x="4407250" y="4828418"/>
              <a:ext cx="3194617" cy="732993"/>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1.500 TL</a:t>
              </a:r>
            </a:p>
          </p:txBody>
        </p:sp>
      </p:grpSp>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60" y="5245579"/>
            <a:ext cx="3436241" cy="40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etin kutusu 26"/>
          <p:cNvSpPr txBox="1"/>
          <p:nvPr/>
        </p:nvSpPr>
        <p:spPr>
          <a:xfrm>
            <a:off x="5353445" y="5206306"/>
            <a:ext cx="1575644" cy="369332"/>
          </a:xfrm>
          <a:prstGeom prst="rect">
            <a:avLst/>
          </a:prstGeom>
          <a:noFill/>
        </p:spPr>
        <p:txBody>
          <a:bodyPr wrap="square" rtlCol="0">
            <a:spAutoFit/>
          </a:bodyPr>
          <a:lstStyle/>
          <a:p>
            <a:pPr defTabSz="685800" fontAlgn="auto">
              <a:spcBef>
                <a:spcPts val="0"/>
              </a:spcBef>
              <a:spcAft>
                <a:spcPts val="0"/>
              </a:spcAft>
            </a:pPr>
            <a:r>
              <a:rPr lang="tr-TR" sz="1800" b="1" dirty="0">
                <a:solidFill>
                  <a:prstClr val="white"/>
                </a:solidFill>
                <a:latin typeface="Arial" panose="020B0604020202020204" pitchFamily="34" charset="0"/>
                <a:ea typeface="+mn-ea"/>
                <a:cs typeface="Arial" panose="020B0604020202020204" pitchFamily="34" charset="0"/>
              </a:rPr>
              <a:t>Teşvik</a:t>
            </a:r>
          </a:p>
        </p:txBody>
      </p:sp>
      <p:sp>
        <p:nvSpPr>
          <p:cNvPr id="28" name="Metin kutusu 27"/>
          <p:cNvSpPr txBox="1"/>
          <p:nvPr/>
        </p:nvSpPr>
        <p:spPr>
          <a:xfrm>
            <a:off x="6318841" y="5214754"/>
            <a:ext cx="1876760" cy="415498"/>
          </a:xfrm>
          <a:prstGeom prst="rect">
            <a:avLst/>
          </a:prstGeom>
          <a:noFill/>
        </p:spPr>
        <p:txBody>
          <a:bodyPr wrap="square" rtlCol="0">
            <a:spAutoFit/>
          </a:bodyPr>
          <a:lstStyle/>
          <a:p>
            <a:pPr defTabSz="685800" fontAlgn="auto">
              <a:spcBef>
                <a:spcPts val="0"/>
              </a:spcBef>
              <a:spcAft>
                <a:spcPts val="0"/>
              </a:spcAft>
            </a:pPr>
            <a:r>
              <a:rPr lang="tr-TR" sz="2100" b="1" dirty="0">
                <a:solidFill>
                  <a:prstClr val="white"/>
                </a:solidFill>
                <a:latin typeface="Arial" panose="020B0604020202020204" pitchFamily="34" charset="0"/>
                <a:ea typeface="+mn-ea"/>
                <a:cs typeface="Arial" panose="020B0604020202020204" pitchFamily="34" charset="0"/>
              </a:rPr>
              <a:t>1.000 TL</a:t>
            </a:r>
          </a:p>
        </p:txBody>
      </p:sp>
      <p:sp>
        <p:nvSpPr>
          <p:cNvPr id="29" name="Dikdörtgen 28"/>
          <p:cNvSpPr/>
          <p:nvPr/>
        </p:nvSpPr>
        <p:spPr>
          <a:xfrm>
            <a:off x="755576" y="326"/>
            <a:ext cx="7560840" cy="338554"/>
          </a:xfrm>
          <a:prstGeom prst="rect">
            <a:avLst/>
          </a:prstGeom>
        </p:spPr>
        <p:txBody>
          <a:bodyPr wrap="square">
            <a:spAutoFit/>
          </a:bodyPr>
          <a:lstStyle/>
          <a:p>
            <a:pPr algn="ctr"/>
            <a:r>
              <a:rPr lang="tr-TR" sz="1600" dirty="0">
                <a:solidFill>
                  <a:srgbClr val="FFFF00"/>
                </a:solidFill>
                <a:latin typeface="Arial" pitchFamily="34" charset="0"/>
                <a:cs typeface="Arial" pitchFamily="34" charset="0"/>
              </a:rPr>
              <a:t>2204-B ORTAOKUL ÖĞRENCİLERİ ARAŞTIRMA PROJELERİ YARIŞMASI</a:t>
            </a:r>
            <a:endParaRPr lang="tr-TR" sz="1600" dirty="0"/>
          </a:p>
        </p:txBody>
      </p:sp>
    </p:spTree>
    <p:extLst>
      <p:ext uri="{BB962C8B-B14F-4D97-AF65-F5344CB8AC3E}">
        <p14:creationId xmlns:p14="http://schemas.microsoft.com/office/powerpoint/2010/main" val="3126162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760640"/>
          </a:xfrm>
        </p:spPr>
        <p:txBody>
          <a:bodyPr>
            <a:normAutofit/>
          </a:bodyPr>
          <a:lstStyle/>
          <a:p>
            <a:pPr marL="0" lvl="0" indent="0" algn="ctr">
              <a:buNone/>
            </a:pPr>
            <a:endParaRPr lang="tr-TR" dirty="0" smtClean="0"/>
          </a:p>
          <a:p>
            <a:pPr lvl="0" algn="ctr">
              <a:buFont typeface="Wingdings" panose="05000000000000000000" pitchFamily="2" charset="2"/>
              <a:buChar char="v"/>
            </a:pPr>
            <a:r>
              <a:rPr lang="tr-TR" b="1" dirty="0" smtClean="0"/>
              <a:t>Proje ekibine rehberlik</a:t>
            </a:r>
          </a:p>
          <a:p>
            <a:pPr lvl="0" algn="ctr">
              <a:buFont typeface="Wingdings" panose="05000000000000000000" pitchFamily="2" charset="2"/>
              <a:buChar char="v"/>
            </a:pPr>
            <a:r>
              <a:rPr lang="tr-TR" b="1" dirty="0" smtClean="0"/>
              <a:t>Bilgilendirme toplantısı (Öğrencilere yönelik)</a:t>
            </a:r>
          </a:p>
          <a:p>
            <a:pPr lvl="0" algn="ctr">
              <a:buFont typeface="Wingdings" panose="05000000000000000000" pitchFamily="2" charset="2"/>
              <a:buChar char="v"/>
            </a:pPr>
            <a:r>
              <a:rPr lang="tr-TR" b="1" dirty="0" smtClean="0"/>
              <a:t>Yönlendirme</a:t>
            </a:r>
            <a:endParaRPr lang="tr-TR" b="1" dirty="0"/>
          </a:p>
          <a:p>
            <a:pPr lvl="0" algn="ctr">
              <a:buFont typeface="Wingdings" panose="05000000000000000000" pitchFamily="2" charset="2"/>
              <a:buChar char="v"/>
            </a:pPr>
            <a:r>
              <a:rPr lang="tr-TR" b="1" dirty="0" smtClean="0"/>
              <a:t>Bildiri (Velilere yönelik)</a:t>
            </a:r>
          </a:p>
          <a:p>
            <a:pPr lvl="0" algn="ctr">
              <a:buFont typeface="Wingdings" panose="05000000000000000000" pitchFamily="2" charset="2"/>
              <a:buChar char="v"/>
            </a:pPr>
            <a:r>
              <a:rPr lang="tr-TR" b="1" dirty="0" smtClean="0"/>
              <a:t>4006 </a:t>
            </a:r>
            <a:r>
              <a:rPr lang="tr-TR" b="1" dirty="0"/>
              <a:t>TÜBİTAK Bilim Fuarı </a:t>
            </a:r>
            <a:r>
              <a:rPr lang="tr-TR" b="1" dirty="0" smtClean="0"/>
              <a:t>başvurusu</a:t>
            </a:r>
          </a:p>
          <a:p>
            <a:pPr algn="ctr">
              <a:buFont typeface="Wingdings" panose="05000000000000000000" pitchFamily="2" charset="2"/>
              <a:buChar char="v"/>
            </a:pPr>
            <a:r>
              <a:rPr lang="tr-TR" b="1" dirty="0" smtClean="0"/>
              <a:t>30 tematik alanına yönelik </a:t>
            </a:r>
            <a:r>
              <a:rPr lang="tr-TR" b="1" dirty="0"/>
              <a:t>başvuru (2204 A</a:t>
            </a:r>
            <a:r>
              <a:rPr lang="tr-TR" b="1" dirty="0" smtClean="0"/>
              <a:t>)</a:t>
            </a:r>
          </a:p>
          <a:p>
            <a:pPr lvl="0" algn="ctr">
              <a:buFont typeface="Wingdings" panose="05000000000000000000" pitchFamily="2" charset="2"/>
              <a:buChar char="v"/>
            </a:pPr>
            <a:r>
              <a:rPr lang="tr-TR" b="1" dirty="0" smtClean="0"/>
              <a:t>30 </a:t>
            </a:r>
            <a:r>
              <a:rPr lang="tr-TR" b="1" dirty="0"/>
              <a:t>tematik alanına yönelik başvuru (2204 B)</a:t>
            </a:r>
          </a:p>
          <a:p>
            <a:pPr>
              <a:buFont typeface="Wingdings" panose="05000000000000000000" pitchFamily="2" charset="2"/>
              <a:buChar char="v"/>
            </a:pPr>
            <a:endParaRPr lang="tr-TR" dirty="0"/>
          </a:p>
        </p:txBody>
      </p:sp>
      <p:sp>
        <p:nvSpPr>
          <p:cNvPr id="4" name="Dikdörtgen 3"/>
          <p:cNvSpPr/>
          <p:nvPr/>
        </p:nvSpPr>
        <p:spPr>
          <a:xfrm>
            <a:off x="3491880" y="479"/>
            <a:ext cx="4464496" cy="461665"/>
          </a:xfrm>
          <a:prstGeom prst="rect">
            <a:avLst/>
          </a:prstGeom>
        </p:spPr>
        <p:txBody>
          <a:bodyPr wrap="square">
            <a:spAutoFit/>
          </a:bodyPr>
          <a:lstStyle/>
          <a:p>
            <a:r>
              <a:rPr lang="tr-TR" sz="2400" dirty="0" smtClean="0">
                <a:solidFill>
                  <a:srgbClr val="FFFF00"/>
                </a:solidFill>
              </a:rPr>
              <a:t>BİLGİ </a:t>
            </a:r>
            <a:r>
              <a:rPr lang="tr-TR" sz="2400" dirty="0">
                <a:solidFill>
                  <a:srgbClr val="FFFF00"/>
                </a:solidFill>
              </a:rPr>
              <a:t>NOTU</a:t>
            </a:r>
          </a:p>
        </p:txBody>
      </p:sp>
      <p:pic>
        <p:nvPicPr>
          <p:cNvPr id="1026" name="Picture 2" descr="C:\Users\User\Desktop\2204 B VELİ BİLDİ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
            <a:ext cx="9144000" cy="685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78592"/>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Yuvarlatılmış Dikdörtgen 3"/>
          <p:cNvSpPr/>
          <p:nvPr/>
        </p:nvSpPr>
        <p:spPr>
          <a:xfrm>
            <a:off x="-684584" y="-387424"/>
            <a:ext cx="10441160" cy="78488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DİNLEDİĞİNİZ İÇİN TEŞEKKÜRLER </a:t>
            </a:r>
          </a:p>
          <a:p>
            <a:pPr marL="12700" algn="ctr">
              <a:lnSpc>
                <a:spcPct val="100000"/>
              </a:lnSpc>
            </a:pPr>
            <a:endPar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12700" algn="ctr">
              <a:lnSpc>
                <a:spcPct val="100000"/>
              </a:lnSpc>
            </a:pPr>
            <a:r>
              <a:rPr lang="tr-T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a:t>
            </a:r>
          </a:p>
          <a:p>
            <a:pPr marL="12700" algn="ctr">
              <a:lnSpc>
                <a:spcPct val="100000"/>
              </a:lnSpc>
            </a:pPr>
            <a:endPar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endPar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Battalgazi İlçe Milli Eğitim Müdürlüğü</a:t>
            </a:r>
          </a:p>
          <a:p>
            <a:pPr marL="12700" algn="ctr">
              <a:lnSpc>
                <a:spcPct val="100000"/>
              </a:lnSpc>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Özel Büro </a:t>
            </a:r>
          </a:p>
          <a:p>
            <a:pPr marL="12700" algn="ctr">
              <a:lnSpc>
                <a:spcPct val="100000"/>
              </a:lnSpc>
            </a:pPr>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hlinkClick r:id="rId2"/>
              </a:rPr>
              <a:t>battalgazi44_ozelburo@meb.gov.tr</a:t>
            </a: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hlinkClick r:id="rId3"/>
              </a:rPr>
              <a:t>demetgultekin3@gmail.com</a:t>
            </a:r>
            <a:endPar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endParaRPr>
          </a:p>
          <a:p>
            <a:pPr marL="12700" algn="ctr">
              <a:lnSpc>
                <a:spcPct val="100000"/>
              </a:lnSpc>
            </a:pPr>
            <a:r>
              <a:rPr lang="tr-TR" sz="32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Tlf</a:t>
            </a:r>
            <a:r>
              <a:rPr lang="tr-TR"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 0546 546 15 30</a:t>
            </a:r>
            <a:endParaRPr lang="tr-TR"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70789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015180955"/>
              </p:ext>
            </p:extLst>
          </p:nvPr>
        </p:nvGraphicFramePr>
        <p:xfrm>
          <a:off x="611560" y="1628800"/>
          <a:ext cx="403244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2494998492"/>
              </p:ext>
            </p:extLst>
          </p:nvPr>
        </p:nvGraphicFramePr>
        <p:xfrm>
          <a:off x="4644008" y="404664"/>
          <a:ext cx="4032448" cy="576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05496087"/>
              </p:ext>
            </p:extLst>
          </p:nvPr>
        </p:nvGraphicFramePr>
        <p:xfrm>
          <a:off x="4932040" y="1340768"/>
          <a:ext cx="3312368" cy="48596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Dikdörtgen 9"/>
          <p:cNvSpPr/>
          <p:nvPr/>
        </p:nvSpPr>
        <p:spPr>
          <a:xfrm>
            <a:off x="755576" y="-830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3890177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830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1032"/>
            <a:ext cx="7560840" cy="573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691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p:txBody>
          <a:bodyPr>
            <a:normAutofit lnSpcReduction="10000"/>
          </a:bodyPr>
          <a:lstStyle/>
          <a:p>
            <a:pPr algn="ctr">
              <a:buFont typeface="Wingdings" panose="05000000000000000000" pitchFamily="2" charset="2"/>
              <a:buChar char="v"/>
            </a:pPr>
            <a:r>
              <a:rPr lang="tr-TR" sz="3000" dirty="0">
                <a:solidFill>
                  <a:schemeClr val="tx1"/>
                </a:solidFill>
              </a:rPr>
              <a:t>12 ana </a:t>
            </a:r>
            <a:r>
              <a:rPr lang="tr-TR" sz="3000" dirty="0" smtClean="0">
                <a:solidFill>
                  <a:schemeClr val="tx1"/>
                </a:solidFill>
              </a:rPr>
              <a:t>alanın altında </a:t>
            </a:r>
            <a:r>
              <a:rPr lang="tr-TR" sz="3000" dirty="0">
                <a:solidFill>
                  <a:schemeClr val="tx1"/>
                </a:solidFill>
              </a:rPr>
              <a:t>yer alan </a:t>
            </a:r>
            <a:r>
              <a:rPr lang="tr-TR" sz="3000" dirty="0" smtClean="0">
                <a:solidFill>
                  <a:schemeClr val="tx1"/>
                </a:solidFill>
              </a:rPr>
              <a:t>tematik alanlardan </a:t>
            </a:r>
            <a:r>
              <a:rPr lang="tr-TR" sz="3000" dirty="0">
                <a:solidFill>
                  <a:schemeClr val="tx1"/>
                </a:solidFill>
              </a:rPr>
              <a:t>birini kapsayacak şekilde projelerin hazırlanması gerekir. </a:t>
            </a:r>
          </a:p>
          <a:p>
            <a:pPr algn="ctr">
              <a:buFont typeface="Wingdings" panose="05000000000000000000" pitchFamily="2" charset="2"/>
              <a:buChar char="v"/>
            </a:pPr>
            <a:r>
              <a:rPr lang="tr-TR" sz="3000" dirty="0">
                <a:solidFill>
                  <a:schemeClr val="tx1"/>
                </a:solidFill>
              </a:rPr>
              <a:t> Tematik alanlarla ilgili açıklamalara </a:t>
            </a:r>
            <a:r>
              <a:rPr lang="tr-TR" sz="3000" dirty="0" smtClean="0">
                <a:solidFill>
                  <a:schemeClr val="tx1"/>
                </a:solidFill>
              </a:rPr>
              <a:t>2204 A Lise Öğrencileri Araştırma Projeleri Yarışması Proje Rehberinde yer verilmiştir</a:t>
            </a:r>
          </a:p>
          <a:p>
            <a:pPr marL="0" indent="0" algn="ctr">
              <a:buNone/>
            </a:pPr>
            <a:endParaRPr lang="tr-TR" sz="3000" b="1" dirty="0">
              <a:solidFill>
                <a:schemeClr val="tx1"/>
              </a:solidFill>
            </a:endParaRPr>
          </a:p>
          <a:p>
            <a:pPr marL="0" indent="0" algn="ctr">
              <a:buNone/>
            </a:pPr>
            <a:r>
              <a:rPr lang="tr-TR" sz="3000" b="1" dirty="0" smtClean="0">
                <a:solidFill>
                  <a:schemeClr val="tx1"/>
                </a:solidFill>
              </a:rPr>
              <a:t> </a:t>
            </a:r>
            <a:endParaRPr lang="tr-TR" b="1" dirty="0">
              <a:solidFill>
                <a:schemeClr val="tx1"/>
              </a:solidFill>
            </a:endParaRPr>
          </a:p>
        </p:txBody>
      </p:sp>
      <p:sp>
        <p:nvSpPr>
          <p:cNvPr id="5" name="Dikdörtgen 4"/>
          <p:cNvSpPr/>
          <p:nvPr/>
        </p:nvSpPr>
        <p:spPr>
          <a:xfrm>
            <a:off x="755576" y="-830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
        <p:nvSpPr>
          <p:cNvPr id="6" name="Köşeleri Yuvarlanmış Dikdörtgen Belirtme Çizgisi 5"/>
          <p:cNvSpPr/>
          <p:nvPr/>
        </p:nvSpPr>
        <p:spPr>
          <a:xfrm>
            <a:off x="2411760" y="3717032"/>
            <a:ext cx="4680520" cy="1584176"/>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https://www.tubitak.gov.tr/sites/default/files/2750/2204a-rehber-2020.pdf</a:t>
            </a:r>
          </a:p>
        </p:txBody>
      </p:sp>
    </p:spTree>
    <p:extLst>
      <p:ext uri="{BB962C8B-B14F-4D97-AF65-F5344CB8AC3E}">
        <p14:creationId xmlns:p14="http://schemas.microsoft.com/office/powerpoint/2010/main" val="626914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55576" y="-830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graphicFrame>
        <p:nvGraphicFramePr>
          <p:cNvPr id="2" name="Diyagram 1"/>
          <p:cNvGraphicFramePr/>
          <p:nvPr>
            <p:extLst>
              <p:ext uri="{D42A27DB-BD31-4B8C-83A1-F6EECF244321}">
                <p14:modId xmlns:p14="http://schemas.microsoft.com/office/powerpoint/2010/main" val="255720872"/>
              </p:ext>
            </p:extLst>
          </p:nvPr>
        </p:nvGraphicFramePr>
        <p:xfrm>
          <a:off x="755576" y="476672"/>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400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fontScale="92500"/>
          </a:bodyPr>
          <a:lstStyle/>
          <a:p>
            <a:pPr marL="171450" indent="-171450" algn="just">
              <a:buFont typeface="Wingdings" panose="05000000000000000000" pitchFamily="2" charset="2"/>
              <a:buChar char="§"/>
            </a:pPr>
            <a:r>
              <a:rPr lang="tr-TR" sz="3600" dirty="0" smtClean="0"/>
              <a:t>Proje </a:t>
            </a:r>
            <a:r>
              <a:rPr lang="tr-TR" sz="3600" dirty="0"/>
              <a:t>öğrenci tarafından yapılmalıdır.</a:t>
            </a:r>
          </a:p>
          <a:p>
            <a:pPr marL="171450" indent="-171450" algn="just">
              <a:buFont typeface="Wingdings" panose="05000000000000000000" pitchFamily="2" charset="2"/>
              <a:buChar char="§"/>
            </a:pPr>
            <a:r>
              <a:rPr lang="tr-TR" sz="3600" b="1" dirty="0">
                <a:solidFill>
                  <a:schemeClr val="tx1"/>
                </a:solidFill>
              </a:rPr>
              <a:t>Yanlış </a:t>
            </a:r>
            <a:r>
              <a:rPr lang="tr-TR" sz="3600" b="1" dirty="0" smtClean="0">
                <a:solidFill>
                  <a:schemeClr val="tx1"/>
                </a:solidFill>
              </a:rPr>
              <a:t>ana alan veya yanlış tematik alan seçimi </a:t>
            </a:r>
            <a:r>
              <a:rPr lang="tr-TR" sz="3600" dirty="0" smtClean="0"/>
              <a:t>yapılmamalıdır </a:t>
            </a:r>
          </a:p>
          <a:p>
            <a:pPr marL="171450" indent="-171450" algn="just">
              <a:buFont typeface="Wingdings" panose="05000000000000000000" pitchFamily="2" charset="2"/>
              <a:buChar char="§"/>
            </a:pPr>
            <a:r>
              <a:rPr lang="tr-TR" sz="3600" dirty="0"/>
              <a:t>Proje özgün olmalıdır. Projelerin özgün olup olmadığı jüri üyeleri tarafından “intihal yazılım programları” ile değerlendirilir. İntihal yapıldığı tespit edilen projenin sahibi öğrenci ve danışmanı bundan sonraki TÜBİTAK etkinliklerinden 3 yıl süre ile men </a:t>
            </a:r>
            <a:r>
              <a:rPr lang="tr-TR" sz="3600" dirty="0" smtClean="0"/>
              <a:t>edilirler</a:t>
            </a:r>
          </a:p>
          <a:p>
            <a:endParaRPr lang="tr-TR" dirty="0"/>
          </a:p>
        </p:txBody>
      </p:sp>
      <p:sp>
        <p:nvSpPr>
          <p:cNvPr id="4" name="Dikdörtgen 3"/>
          <p:cNvSpPr/>
          <p:nvPr/>
        </p:nvSpPr>
        <p:spPr>
          <a:xfrm>
            <a:off x="755576" y="-20261"/>
            <a:ext cx="7560840" cy="369332"/>
          </a:xfrm>
          <a:prstGeom prst="rect">
            <a:avLst/>
          </a:prstGeom>
        </p:spPr>
        <p:txBody>
          <a:bodyPr wrap="square">
            <a:spAutoFit/>
          </a:bodyPr>
          <a:lstStyle/>
          <a:p>
            <a:pPr algn="ctr"/>
            <a:r>
              <a:rPr lang="tr-TR" dirty="0">
                <a:solidFill>
                  <a:srgbClr val="FFFF00"/>
                </a:solidFill>
                <a:latin typeface="Arial" pitchFamily="34" charset="0"/>
                <a:cs typeface="Arial" pitchFamily="34" charset="0"/>
              </a:rPr>
              <a:t>2204-A LİSE ÖĞRENCİLERİ ARAŞTIRMA PROJELERİ YARIŞMASI</a:t>
            </a:r>
            <a:endParaRPr lang="tr-TR" dirty="0"/>
          </a:p>
        </p:txBody>
      </p:sp>
    </p:spTree>
    <p:extLst>
      <p:ext uri="{BB962C8B-B14F-4D97-AF65-F5344CB8AC3E}">
        <p14:creationId xmlns:p14="http://schemas.microsoft.com/office/powerpoint/2010/main" val="3016602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TotalTime>
  <Words>1930</Words>
  <Application>Microsoft Office PowerPoint</Application>
  <PresentationFormat>Ekran Gösterisi (4:3)</PresentationFormat>
  <Paragraphs>317</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NewsPrint</vt:lpstr>
      <vt:lpstr>2204 A Lise Öğrencileri Araştırma Projeleri Yarışması  2204 B Ortaokul Öğrencileri Araştırma Projeleri Yarışması </vt:lpstr>
      <vt:lpstr> ARAŞTIRMA PROJELERİ YARIŞMASI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BÖLGESEL YARIŞMALARDA DERECELERE VERİLEN ÖDÜLLER</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2204 A Lise Öğrencileri Araştırma Projeleri Yarışması  2204 B</dc:title>
  <dc:creator>ÖZEL BÜRO1</dc:creator>
  <cp:lastModifiedBy>User</cp:lastModifiedBy>
  <cp:revision>121</cp:revision>
  <dcterms:created xsi:type="dcterms:W3CDTF">2019-11-06T08:34:26Z</dcterms:created>
  <dcterms:modified xsi:type="dcterms:W3CDTF">2019-12-09T06:42:20Z</dcterms:modified>
</cp:coreProperties>
</file>